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4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notesSlides/notesSlide5.xml" ContentType="application/vnd.openxmlformats-officedocument.presentationml.notesSlide+xml"/>
  <Override PartName="/ppt/ink/ink19.xml" ContentType="application/inkml+xml"/>
  <Override PartName="/ppt/notesSlides/notesSlide6.xml" ContentType="application/vnd.openxmlformats-officedocument.presentationml.notesSlide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notesSlides/notesSlide7.xml" ContentType="application/vnd.openxmlformats-officedocument.presentationml.notesSlide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notesSlides/notesSlide8.xml" ContentType="application/vnd.openxmlformats-officedocument.presentationml.notesSlide+xml"/>
  <Override PartName="/ppt/ink/ink63.xml" ContentType="application/inkml+xml"/>
  <Override PartName="/ppt/ink/ink64.xml" ContentType="application/inkml+xml"/>
  <Override PartName="/ppt/notesSlides/notesSlide9.xml" ContentType="application/vnd.openxmlformats-officedocument.presentationml.notesSlide+xml"/>
  <Override PartName="/ppt/ink/ink65.xml" ContentType="application/inkml+xml"/>
  <Override PartName="/ppt/notesSlides/notesSlide10.xml" ContentType="application/vnd.openxmlformats-officedocument.presentationml.notesSlide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notesSlides/notesSlide11.xml" ContentType="application/vnd.openxmlformats-officedocument.presentationml.notesSlide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notesSlides/notesSlide12.xml" ContentType="application/vnd.openxmlformats-officedocument.presentationml.notesSlide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notesSlides/notesSlide13.xml" ContentType="application/vnd.openxmlformats-officedocument.presentationml.notesSlide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notesSlides/notesSlide14.xml" ContentType="application/vnd.openxmlformats-officedocument.presentationml.notesSlide+xml"/>
  <Override PartName="/ppt/ink/ink173.xml" ContentType="application/inkml+xml"/>
  <Override PartName="/ppt/ink/ink174.xml" ContentType="application/inkml+xml"/>
  <Override PartName="/ppt/notesSlides/notesSlide15.xml" ContentType="application/vnd.openxmlformats-officedocument.presentationml.notesSlide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notesSlides/notesSlide16.xml" ContentType="application/vnd.openxmlformats-officedocument.presentationml.notesSlide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notesMasterIdLst>
    <p:notesMasterId r:id="rId24"/>
  </p:notesMasterIdLst>
  <p:handoutMasterIdLst>
    <p:handoutMasterId r:id="rId25"/>
  </p:handoutMasterIdLst>
  <p:sldIdLst>
    <p:sldId id="344" r:id="rId2"/>
    <p:sldId id="346" r:id="rId3"/>
    <p:sldId id="353" r:id="rId4"/>
    <p:sldId id="355" r:id="rId5"/>
    <p:sldId id="369" r:id="rId6"/>
    <p:sldId id="370" r:id="rId7"/>
    <p:sldId id="371" r:id="rId8"/>
    <p:sldId id="372" r:id="rId9"/>
    <p:sldId id="373" r:id="rId10"/>
    <p:sldId id="374" r:id="rId11"/>
    <p:sldId id="375" r:id="rId12"/>
    <p:sldId id="376" r:id="rId13"/>
    <p:sldId id="377" r:id="rId14"/>
    <p:sldId id="361" r:id="rId15"/>
    <p:sldId id="378" r:id="rId16"/>
    <p:sldId id="381" r:id="rId17"/>
    <p:sldId id="364" r:id="rId18"/>
    <p:sldId id="365" r:id="rId19"/>
    <p:sldId id="366" r:id="rId20"/>
    <p:sldId id="367" r:id="rId21"/>
    <p:sldId id="368" r:id="rId22"/>
    <p:sldId id="34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823F"/>
    <a:srgbClr val="3D8225"/>
    <a:srgbClr val="26293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1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22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2886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FB548F-E164-4D9F-A017-507A614754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9FF16F-2ADC-423B-8AA2-14F76ECB1E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CFA85B-F0D0-46B4-B4F4-F331F321C77C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A4EB2-7A68-4302-BAF7-B6B18D2CF8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92332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43:38.17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27794 140 513 0,'0'0'116'0,"0"0"11"0,0 0-23 15,0 0-25-15,0 0-22 16,0 0-52-16,27-135 20 16,15 130-25-16,-1 5 1 15,-14 0 0-15,5 0 2 16,-4 11-3-16,-10 13 0 15,5 5 8-15,-23 12-20 16,0 8 12-16,0 10 0 16,-41 1 33-16,-10 2-22 15,24-6 15-15,-23 2 5 16,22-5-31-16,-4 2 34 0,5 1-13 16,4-4-16-1,14 0 11-15,9 2-8 0,0-5-8 16,0-7 1-16,0 0 10 15,9-7-14-15,4-3 3 16,6 3-58-16,-19-3-147 16,0-3-215-16</inkml:trace>
  <inkml:trace contextRef="#ctx0" brushRef="#br0" timeOffset="400">27634 1356 553 0,'0'0'109'16,"0"0"32"-16,0 0-31 16,0 0-16-16,0 0-41 15,0 0-16-15,23 0-12 16,-23 3-17-16,0 12-8 15,0 2 5-15,0 4-3 16,0-1 8-16,0-2-10 16,0 2 0-16,9-3 1 15,9-5 5-15,-9-6-7 16,5-1 1-16,4-5 0 16,10 0 4-16,-5 0-4 0,4-2 1 15,-9-22 16-15,5 1-11 16,-23-3 61-16,0-1-10 15,0 1-25-15,-32 6-6 16,-27 2-26-16,-1 10-6 16,-8 8-28-16,8 0-230 15,1 0-475-15</inkml:trace>
  <inkml:trace contextRef="#ctx0" brushRef="#br0" timeOffset="-2047">23404 843 628 0,'0'0'190'16,"0"0"-93"-16,0 0 5 15,0 0 4-15,0 0-39 0,0 0-1 16,-9-134-25-16,-5 134-19 16,5 8-13-16,-9 33-5 15,0 9 5-15,4 4-4 16,5 5 2-16,9 0-8 16,0-7 1-16,0-8 0 15,23-12-4-15,4-12 3 16,5-9-3-16,-4-11 3 15,-1 0 2-15,14-5 0 16,-9-33-1-16,-4-8 0 16,-1-7 10-16,5-5-10 15,-23-6 0-15,-9-1 3 16,0 7 4-16,0 9-2 16,-41 14-5-16,5 14 4 15,-6 15-10-15,15 6 6 0,-14 0 0 16,13 38 0-16,-4 12 0 15,14 3-1-15,18-7 1 16,0-8-4-16,18-3-5 16,33-11 12-16,-1-7-3 15,9-12 0-15,-13-5 4 16,27 0-1-16,-13 0-3 16,-5-20 1-16,-5-3 1 15,-9 6 1-15,-4 0-3 16,-5 1 2-16,-14 2 5 15,5 5-7-15,5 6 0 16,-10 3-3-16,5 0-4 0,14 9 7 16,-5 20 0-1,-5 3-7-15,-4 6 13 0,-5 0-6 16,10 3 0-16,-5 0 2 16,4-9-14-16,14 1-16 15,-4-15-143-15,13-8-104 16,19-10-283-16</inkml:trace>
  <inkml:trace contextRef="#ctx0" brushRef="#br0" timeOffset="-1259">24814 898 684 0,'0'0'107'0,"0"0"-16"15,0 0 18-15,0 0 5 16,0 0-59-16,0 0-18 16,18-110 21-16,5 93-41 15,5-4 6-15,-10 11-4 16,5 2-18-16,-5 8 11 16,-9 0-12-16,10 0 0 15,13 0-9-15,-23 8 6 16,23 24 3-16,-32 12 0 15,0 10 4-15,0-3-4 0,0-4 0 16,0-6 2 0,0-15-8-16,0-8 6 0,0-13 0 15,0-1-1-15,18-4 10 16,1 0-6-16,13-24-3 16,4-11 4-16,15-5-3 15,-1-4 1-15,-13 3-2 16,-5 3 0-16,9 3 8 15,-23 12-9-15,0 8 1 16,-8 12 0-16,-1 3-9 16,4 0 3-16,-3 24 6 15,-1 10-4-15,0 1 12 16,-9 1-9-16,0-8 1 0,9-2 0 16,14-8-7-1,-5-3 11-15,10-12-4 0,-19-3 0 16,14 0 6-1,-5 0-5-15,0-6-1 0,14-18 6 16,5-2-7-16,-5 6 1 16,-14 0 0-16,-8 5 2 15,3 9 6-15,-13 2-8 16,0 4 0-16,9 0-9 16,1 0 7-16,-1 4-3 15,9 13 5-15,5 1-4 16,-5-3 9-16,10 2-5 15,4-5 0-15,18-4 11 16,-4-2-14-16,4-6 3 0,-9 0 0 16,1 0-1-16,-24-17 10 15,0-9-9-15,-9-9 3 16,1-9 2-16,-10 1 2 16,0-5-7-16,-37 5 0 15,-13 13 15-15,8 10-14 16,6 14-1-16,4 6 0 15,4 6-13-15,-13 29 12 16,4 6-155-16,-4-6-228 16</inkml:trace>
  <inkml:trace contextRef="#ctx0" brushRef="#br0" timeOffset="-720">26581 309 767 0,'0'0'130'0,"0"0"38"16,0 0-44-16,0 0-22 15,0 0-42-15,0 0-5 16,-18-108-4-16,18 108-37 15,0 0 8-15,0 0-22 0,0 29-3 16,0 24-1 0,0 25 8-16,0 13-3 0,0 8 3 15,0 3 6-15,0 1-8 16,0-13-2-16,0-9 2 16,0-19-5-16,0-19 3 15,9-13-2-15,9-16-2 16,0-11-24-16,14-3 11 15,5-9 2-15,4-29-24 16,-13-8-21-16,-15-7 11 16,-13 7 9-16,-13-4 13 15,-56 2-9-15,-9 11-33 16,-9 2 22-16,5 12 32 16,36 8 11-16,14 6 4 15,32 4 0-15,0 5 19 0,0-3-17 16,9 3 14-16,42 0 14 15,26-3 1-15,6-3 17 16,-5-3-35-16,-19 0-12 16,1 1 7-16,-10-4-8 15,-4 4-67-15,4 2-196 16,-18 0-379-16</inkml:trace>
  <inkml:trace contextRef="#ctx0" brushRef="#br0" timeOffset="-5737">16744 852 546 0,'0'0'273'0,"0"0"-194"16,0 0 38-16,0 0-37 15,0 0 0-15,0 0-14 16,0-38-51-16,0 44-5 16,0 31-9-16,0 16-1 15,-14 11 25-15,-13 2-24 16,9 0 7-16,4-5-4 0,14-9 6 16,0-14-7-1,0-12-3-15,50-17 2 0,19-9 9 16,22-7-6-16,15-33-5 15,4-15 13-15,-10-9-7 16,-22 0 2-16,-28 2-4 16,-22 1 0-16,-19 5 36 15,-9 7-18-15,0 12-9 16,0 11 9-16,-18 7-19 16,-1 13 13-16,-13 6-16 15,5 0-3-15,-5 36-6 16,-5 4 9-16,5 4 0 15,23 0-8-15,0-7 18 16,9 5-12-16,0-7 2 0,0 3-11 16,41-10 4-1,-4 5 0-15,13-7 5 0,-9 0-10 16,-4 4 13-16,4-4-1 16,-4 0 0-16,-14-2 5 15,-14-10-12-15,-9-2 7 16,0-6-9-16,-32-4 2 15,-37-2-40-15,-27 0-45 16,-14-6-32-16,-9-20-38 16,-18-8-10-16,27-14-48 15,5-14-266-15</inkml:trace>
  <inkml:trace contextRef="#ctx0" brushRef="#br0" timeOffset="-5386">16584 289 532 0,'0'0'135'0,"0"0"-48"16,0 0-4-16,0 0-70 16,0 0 14-16,0 0 2 15,0 99 10-15,0-61-32 16,0-4 11-16,9-7-16 15,51-12 10-15,-10-9 32 0,9-6-8 16,1 0 19-16,-33 0-14 16,-4-18-14-16,-14-2 37 15,-9-7-18-15,0-2-9 16,-23 3-20-16,-4 3-11 16,-5 8 4-16,5 6-10 15,17 6 1-15,-8 3-7 16,-14 0-22-16,5 8-48 15,-15 22-93-15,15 8-108 16,-5 6-348-16</inkml:trace>
  <inkml:trace contextRef="#ctx0" brushRef="#br0" timeOffset="-4401">18786 1050 629 0,'0'0'120'15,"0"0"-23"-15,0 0 48 16,0 0-49-16,0 0 5 15,0 0-37-15,-60-56-48 16,60 56-3-16,0 30-13 16,0 19 0-16,0 21 34 0,0 6-30 15,0 8 5-15,0 4-6 16,0 3 6-16,0-4-7 16,0-8-2-16,0-18 8 15,0-14-10-15,9-18 2 16,0-18 0-16,-9-5-6 15,0-6 20-15,0 0-8 16,0-6 0-16,-9-26-1 16,-18-12 1-16,-14-16-3 15,9-13-3-15,13-18 7 16,10-14 1-16,0-11-3 16,9-13-5-16,0-5 0 15,0 9-5-15,9 20 5 0,9 29 0 16,5 32-8-16,-4 21 8 15,-10 11-4-15,23 6 3 16,4 6-8-16,24 0 4 16,-1 6 5-16,1 23 0 15,9 3-9-15,-28 12 3 16,-5 0 6-16,-13 8-11 16,-23 3-16-16,0 1 25 15,0 2-18-15,-59 1-12 16,-10-9-26-16,-13-4-101 0,22-17-71 15,33-11-136 1</inkml:trace>
  <inkml:trace contextRef="#ctx0" brushRef="#br0" timeOffset="-3899">19289 860 526 0,'0'0'134'0,"0"0"-29"16,0 0 13-16,0 0-42 16,0 0-50-16,0 0-7 15,37-8-19-15,-5 10 0 16,27 25 9-16,10 5-6 16,0 8 13-16,-1 4-16 0,1-1 3 15,-19-1-3-15,-22-3 0 16,-5-8-2-16,-23-5-1 15,0-5-8-15,-42-8 11 16,1-3 13-16,-5-7-12 16,5-3 4-16,14 0-1 15,13-3 1-15,5-23-5 16,9-9 9-16,0-14-14 16,23-10 5-16,36-8 0 15,-4 2-1-15,-4 10 1 16,8 11 0-16,-18 16-2 15,-22 16 6-15,-1 12-6 16,5 0 2-16,-5 0-2 16,0 32-6-16,5 11 8 0,-14 10 0 15,1 0 10-15,-1-1-4 16,9-3-5-16,-4-5 0 16,13-13 8-16,5-3-9 15,-13-11 0-15,-1-11 0 16,-18-6-3-16,0 0-33 15,0-6-54-15,0-35-133 16</inkml:trace>
  <inkml:trace contextRef="#ctx0" brushRef="#br0" timeOffset="-3720">19820 447 455 0,'0'0'120'0,"0"0"-10"15,0 0-17-15,0 0-40 16,0 0-39-16,0 0-14 16,0-9 0-16,41 41-2 15,-4 11-35-15,-5 7-230 16</inkml:trace>
  <inkml:trace contextRef="#ctx0" brushRef="#br0" timeOffset="-2865">20333 1030 528 0,'0'0'178'0,"0"0"-63"16,0 0 16-16,0 0 8 16,0 0-34-16,0 0-45 15,-78-147 0-15,78 147-33 16,0 0-9-16,0 0-18 15,0 5 0-15,0 32 0 16,0 12 0-16,27 7 1 16,-4 4-1-16,-4-4 2 15,-1-6-2-15,5-13 0 16,-5-11 11-16,-9-10-17 16,-9-14 6-16,9-2 0 15,-9 0 3-15,0-2-3 0,0-33 8 16,10-11-8-16,12-10 1 15,15-3-1-15,-5 2 0 16,9 3 4-16,-4 17-12 16,-19 13 8-16,5 12 0 15,-14 12-2-15,0 0-14 16,10 9 16-16,4 26-5 16,-14 6 10-16,0 1-6 15,-9-8 1-15,9-2 0 16,0-12-10-16,0-2 9 15,5-6 1-15,-5-11-3 0,0 3-5 16,-9-4 3-16,10 0 4 16,-10 0 1-16,9 0-2 15,14-15 8-15,-5-7-6 16,9-5 0-16,-4 4 7 16,-14 2-6-16,10 8-1 15,-10 0 0-15,14 4-8 16,-14 3 9-16,18 6-1 15,5 0 0-15,-4 0-7 16,4 6 4-16,5 18 3 16,4 5 0-16,-5 2-11 15,15-2 7-15,-10-3-8 16,9-7-9-16,-13-10-11 16,4-9 28-16,0 0-8 0,-4-21 12 15,4-23 7-15,-4-8 0 16,-14-9-7-16,-14-3 5 15,-9-4 2-15,0 0 4 16,-32 11 4-16,-14 10-9 16,5 18 28-16,13 17-19 15,5 12 7-15,23 0-22 16,-9 35 3-16,0 26-3 16,9 13 0-16,0-1 2 15,9-9-8-15,51-12 6 16,18-15 0-16,22-10-5 15,-4-15 3-15,23-12-2 16,10 0-19-16,-20-6-68 0,-31-27-85 16,-18-13-132-16,-60-9-440 15</inkml:trace>
  <inkml:trace contextRef="#ctx0" brushRef="#br0" timeOffset="-6470">11590 1022 61 0,'0'0'546'16,"0"0"-400"-16,0 0 11 0,0 0-52 15,-37-162 17-15,24 136-32 16,13 6-38-16,0 8 5 15,0 7-35-15,0 5-7 16,0 0-15-16,0 0-4 16,0 43-2-16,0 18 5 15,0 12 2-15,0 1-1 16,0-5 2-16,0-11-2 16,0-8 0-16,0-18 10 15,0-12-10-15,0-12 0 16,0-8-7-16,0 0 0 15,0 0 14-15,13 0-7 16,-13 0 9-16,9-28-4 16,1-7-4-16,-1-12-1 0,9-7 0 15,5 0-8-15,4 9 8 16,-4 12 0-16,-14 21 0 16,-9 6 9-16,0 6-17 15,19 0 8-15,-1 12-19 16,14 20 12-16,5 11 7 15,-5 1-8-15,4 0 5 16,-4 0-19-16,-13-9 12 16,4-6-24-16,-5-8 8 15,-9-11 15-15,-9-6-17 16,0-4 17-16,9 0 10 16,14-6 1-16,-5-23 2 15,10-15 2-15,4-8 4 0,5 0 11 16,-5-6-15-16,-14 1 2 15,0 11 28-15,-18 8-24 16,0 14 14-16,0 16 5 16,0 5-26-16,0 3 5 15,0 0-8-15,14 3-25 16,-5 32 19-16,0 8 5 16,10 10 1-16,3-6 0 15,-12 0 14-15,8-9-21 16,0-9 7-16,5-10 0 0,5-6-4 15,-10-5 6 1,5-8-2-16,-14 0 0 0,0 0 2 16,9-6 10-16,14-23-11 15,-13-4 2-15,-1-4 3 16,5-3 3-16,-14-4-8 16,0 0 4-16,-9 6 3 15,0 12-2-15,0 9-6 16,0 11 0-16,0 6 11 15,0 0-11-15,0 0-7 16,0 14-2-16,9 24 7 16,1 6 1-16,3-1 1 15,-4 1 0-15,10-2-5 16,-10-8 8-16,9-8-3 16,14-8 0-16,-23-9-13 15,10-7 11-15,4-2 2 0,-5 0 0 16,23-20 3-16,5-18-2 15,4-5-1-15,-9-1 0 16,-13 3 9-16,-5 9-7 16,-14 6-2-16,-9 11 2 15,0 9 0-15,0 3 1 16,9 3-3-16,-9 0 0 16,9 0-22-16,-9 24 21 15,32 5-3-15,-23 0 8 16,19 0-9-16,-10-3 5 15,-4-6 0-15,4-8-1 16,-9-2 6-16,1-5-8 16,-1-1 3-16,4-4 0 0,-3 0-5 15,-1 0 7-15,9-8-2 16,5-10 3-16,-5-4 4 16,-9-1-7-16,10-1 0 15,-10 7 6-15,-9-1-4 16,14 10-2-16,-5 5 0 15,-9 3-6-15,9 0-4 16,-9 0 9-16,18 0-4 16,5 6 3-16,-14 11-9 15,10 2 11-15,-10-3-9 16,0-1 1-16,14-4-17 16,-14-5-2-16,9-3 10 15,14-3-10-15,-13 0 27 0,8-25-3 16,14-1 7-16,-13-2-6 15,-15 11 13-15,-3 5-11 16,-1 4 0-16,-9 4 9 16,0 4-12-16,18 0 3 15,5 0-16-15,4 0 13 16,15 0 0-16,-15 12 3 16,33-3 0-16,-10-3-31 15,9-6-12-15,1 0 22 16,-14 0 19-16,-14 0-5 15,-23-15 14-15,0-8-3 16,0-12-1-16,-9-12 4 0,0-11 5 16,0-6 8-16,0-1 10 15,-18-1 19-15,0 7-20 16,-5 9 6-16,-5 17-5 16,10 15-6-16,4 9 5 15,5 9-26-15,0 0 4 16,0 26-14-16,0 30 5 15,9 16 2-15,0 4 0 16,0 2 12-16,27-2-18 16,14-3 6-16,-13-11 0 15,4-16 4-15,-14-11-4 16,-9-17 0-16,-9-7-1 16,0-8 9-16,0-3-7 0,14 0-1 15,-14 0 0 1,9-30 19-16,9-10-19 0,10-13 0 15,4 1-5-15,-5 6 10 16,5 11-5-16,-13 18 0 16,13 14-17-16,-5 3 13 15,14 8-2-15,-4 30 6 16,4 5-4-16,-13 5 2 16,-5-8 1-16,-14-2-2 15,-9-7-21-15,0-9 21 16,0-8-20-16,0-6-18 15,-18-4 15-15,-24-4 18 0,1 0 8 16,-5 0 0-16,14-12 5 16,5 0-5-16,4-2 0 15,14 4 0-15,0 8 1 16,-1-4 2-16,10 6-3 16,0 0 0-16,0 0-11 15,0 0 4-15,10 0-14 16,31 0 18-16,18 0-9 15,1 0 15-15,9 0-3 16,8-10 0-16,1-6 11 16,-18 1-9-16,-19 4-2 15,-14-1 1-15,-27 1 5 16,9-7-2-16,-9-11 17 16,0-3 25-16,0-9-38 15,0 6 15-15,-18 5-7 0,-14 14-6 16,23 10 19-16,0 2-27 15,0 4 6-15,-1 0-8 16,-8 26-7-16,-14 24 5 16,-9 15 2-16,23-1 0 15,18-3-10-15,0-11 6 16,9-10-9-16,41-10-2 16,0-16-15-16,19-11 24 15,0-3-6-15,9 0 10 16,4-32-5-16,-13-3 12 15,-10-9-5-15,-22 0 5 16,-5-3 3-16,-23-2 3 0,-9 5-1 16,0 12-5-16,0 12 23 15,0 15-20-15,0 5-3 16,18 0-5-16,1 8-22 16,4 27 22-16,4 8 0 15,-4 1 1-15,-5 3-8 16,-18 1 9-16,0-8-2 15,18-2 0-15,-8-6-1 16,22-6 1-16,-14-12 0 16,14-5-24-16,5-9-1 15,22-12-74-15,1-36-23 16,-10-23-287-16</inkml:trace>
  <inkml:trace contextRef="#ctx0" brushRef="#br0" timeOffset="-9232">9677 1064 235 0,'0'0'191'0,"0"0"-66"16,0 0 9-16,0 0 15 15,0 0-29-15,0 0-31 16,-28-133 6-16,-4 112-35 15,5-1-20-15,-5 12 23 16,4 4-36-16,-4 6 5 16,23 0-32-16,-19 26 3 15,5 23-8-15,14 10 5 16,0 2 0-16,9-5-8 16,0-7 8-16,18-9-4 0,24-7 4 15,8-12-25-15,-13-12 25 16,13-9-11-16,0 0 11 15,-8-26 4-15,-6-13 4 16,-18-2-5-16,5 4-2 16,-13 5 6-16,-10 11 11 15,0 6-18-15,0 9 3 16,0 6 12-16,0 0-10 16,0 0-9-16,0 9 4 15,0 26-9-15,27 9 7 16,14-4 2-16,19-1 0 15,27-10-8-15,13-12 8 16,19-17-3-16,0 0-10 16,-22-2-71-16,-20-30-42 0,-35-11-69 15,-42-8-213-15</inkml:trace>
  <inkml:trace contextRef="#ctx0" brushRef="#br0" timeOffset="-15884">508 1079 450 0,'0'0'260'15,"0"0"-162"-15,0 0-12 16,0 0 32-16,0 0-46 16,0 0-41-16,0 0-3 0,0 11-26 15,0 11-1-15,0 9-2 16,0 10 9-16,23 0 3 16,4 0-10-16,5-9 0 15,-4-9 1-15,4-5-2 16,4-13 0-16,-3-2-4 15,-6-3 1-15,-9 0 3 16,23-26 7-16,10-32 14 16,-1-24 36-16,10-23-38 15,-5-18 3-15,-5-10 4 16,-27-5-21-16,-14 2 15 16,-9 4-7-16,0 15 3 15,-50 21 16-15,-28 26-1 16,-23 18 0-16,-9 20-6 0,-4 14-20 15,-5 18 7-15,0 0-12 16,27 18-1-16,5 34-3 16,9 27-8-16,10 14-3 15,17 12 9-15,33-5-28 16,4-10 16-16,14-9 2 16,23-2 9-16,46-6-1 15,18-2 7-15,14-2 1 16,-5-8-4-16,-5 3 4 15,-13-2 1-15,-9-4-1 16,-28 1 0-16,-4-7 1 16,-14 0-1-16,4-11 0 0,-9-5 1 15,5-14 5-15,5-1-6 16,-5-1 0-16,4-5 1 16,-9-4-2-16,5 1 1 15,-5-6-1-15,-8-1-5 16,-1 2-64-16,14-5-57 15,-14-2-28-15,9 0-15 16,10 0-24-16,13-9-129 16</inkml:trace>
  <inkml:trace contextRef="#ctx0" brushRef="#br0" timeOffset="-14969">1378 1088 460 0,'0'0'183'0,"0"0"-50"0,0 0-19 16,0 0 0-16,0 0-25 16,0 0-6-16,-87-108-27 15,87 108-19-15,0 0-25 16,0 6-12-16,0 32-7 16,0 8 7-16,0 7 3 15,18-7 3-15,-9-3-1 16,9-1-2-16,5-11-3 15,-13-7 1-15,8-6-2 16,-9-12 1-16,5-6-19 16,-5 0 19-16,9 0 0 0,0-12 3 15,15-26 18 1,3-5-16-16,-4-11 15 0,-4 2-11 16,-5 8-1-16,-5 12 18 15,-18 12-12-15,0 8 21 16,0 12-10-16,0 0-9 15,0 0-7-15,0 0-9 16,0 4-9-16,0 22-7 16,9 8 16-16,9 8 3 15,-4-7-3-15,14-1-4 16,-10-4 3-16,5-7-13 16,-5-8 1-16,0-9 7 0,5-6-2 15,-14 0 8-15,10-4 7 16,-1-24-6-16,5-10 10 15,-5-9-2-15,-9 1-6 16,-9-2 20-16,0 8-10 16,0 2 2-16,-18 5 7 15,-14 16-18-15,23 6 10 16,0 5-10-16,0 6 0 16,9 0-8-16,0 0-5 15,0 34 5-15,0 10-1 16,0 3 9-16,9-3-8 15,32-11 4-15,-14-11-15 0,24-7 10 16,-1-12-7 0,10-3 2-16,8-3 8 15,10-29 2-15,-18-12 0 0,-1 2 0 16,-32-1 5-16,6-3-1 16,-24 5-3-16,-9 3 0 15,0 3 12-15,0 8-10 16,-9 6 9-16,-10 10 0 15,5 5-12-15,14 6 7 16,0 0-7-16,0 0-11 16,0 10 6-16,0 24-5 15,0 16 10-15,23-3 0 16,-4-1 1-16,-1 1-4 16,5-5 3-16,4-8-1 15,-17-3-6-15,12-1-5 0,-3-4 12 16,-10 1 0-16,-9-7-8 15,0-3 1-15,0-5 5 16,0 0-8-16,0-3 1 16,-41-4-43-16,-5 1-59 15,-23-6-93-15,-13 4-143 16,-5-2-261-16</inkml:trace>
  <inkml:trace contextRef="#ctx0" brushRef="#br0" timeOffset="-14651">439 1683 757 0,'0'0'111'16,"0"0"-7"-16,0 0 15 15,0 0-8-15,0 0-40 16,0 0-50-16,325-23 33 15,-27-33-23-15,18-5-19 16,-10 5 10-16,-40 6-21 16,-46 13 4-16,-56 1 8 15,-26 11-10-15,-28 4 12 16,-33 10-10-16,-17 2-4 16,-28 9 3-16,-14 0-4 0,-9 0-4 15,-9 0-7 1,0 0-77-16,-9 0-126 0,-41 17-73 15</inkml:trace>
  <inkml:trace contextRef="#ctx0" brushRef="#br0" timeOffset="-13813">2641 1315 151 0,'0'0'336'15,"0"0"-230"-15,0 0-64 16,0 0-11-16,0 0-31 16,0 0-44-16,9-20-327 15</inkml:trace>
  <inkml:trace contextRef="#ctx0" brushRef="#br0" timeOffset="-11054">4683 487 461 0,'0'0'128'15,"0"0"-46"-15,0 0 34 16,0 0-28-16,0 0 5 16,0 0-59-16,-138-47 5 0,138 47-1 15,0 0-34-15,-9 7 0 16,0 33-4-16,-14 24 0 16,5 18 7-16,9 11-3 15,-10 6-4-15,19 9 0 16,0-3 8-16,0-11-11 15,19-25 3-15,31-25-8 16,19-23-16-16,18-18-26 16,-5-3 50-16,14-15-2 15,-9-34 14-15,5-17-10 16,-24-6 12-16,-8-4-13 16,-33-5 21-16,-13-4-20 0,-14-2 16 15,0 2 10 1,-32 9-17-16,-18 15 26 0,-10 15 11 15,23 16-18-15,5 16 17 16,14 11-31-16,9 3 3 16,9 35-19-16,-9 38-3 15,-5 20 3-15,5 7 5 16,9 1-1-16,0-5-5 16,0 1 3-16,9-3-2 15,14-16 0-15,-5-17 6 16,1-14-12-16,13-18 6 15,-23-14-20-15,9-7 20 0,-9-8-31 16,23 0 31 0,-4-20 10-16,13-25-8 15,-9-3 8-15,-5 5-10 0,-8 7 3 16,-10 10 0-16,5 11-3 16,-14 10 0-16,0 5-4 15,0 0 4-15,9 0-4 16,0 0-5-16,9 11-15 15,14 12 19-15,5 0-8 16,-5 2-6-16,-5-9 17 16,5-4-18-16,-13-7 16 15,-1-5-3-15,5 0 1 16,-5 0 1-16,-9-8 10 16,10-25-5-16,-6-7 9 15,-3-6-2-15,-10-1-3 0,0 0 14 16,0 6-14-16,0 7 20 15,-32 7-11-15,13 11-3 16,-8 15 11-16,27 1-19 16,-14 0-3-16,5 29 1 15,9 20-2-15,0 8-6 16,0-3 8-16,0-4 0 16,23-9 0-16,4-7 2 15,14-8-4-15,-22-8 2 16,8-9-15-16,5-6 14 15,-4-3-3-15,13-3 4 16,9-29 7-16,-4-12-4 0,14 0-3 16,-19 0 3-16,-9 10 6 15,-14 10-8 1,-9 14-1-16,0 3 0 0,-9 7-4 16,0 0 4-16,0 0-2 15,10 0-1-15,-1 0-6 16,4 0 4-16,-3 0 5 15,-10 3-8-15,0-3 3 16,0 0 4-16,0 0 1 16,0 0 5-16,0 0 1 15,0 0 7-15,0 0-13 16,0-3 2-16,-23 0-3 16,4 0 1-16,10 3 0 15,0 0-1-15,0 0-1 16,0 0-9-16,9 15 7 0,0 23 3 15,0 8-7-15,0-5 9 16,27 0-1-16,1-6 0 16,13-11-5-16,-9-4 2 15,-5-12-3-15,1-4-18 16,4-4 23-16,-5 0-22 16,-4-18 23-16,14-29 2 15,-5-8 3-15,-5-10 1 16,5-9-4-16,-22-6 0 15,-10-2 18-15,0 4-11 0,0 8 8 16,0 11 12 0,-19 19-18-16,6 13 25 15,3 12-8-15,10 7-24 0,0 5 26 16,0 3-30-16,0 0-11 16,0 35 8-16,0 26-7 15,0 26 10-15,0 7 0 16,0 0 9-16,0-1-9 15,0-11 0-15,0-10 0 16,10-13-7-16,-10-15 16 16,13-18-9-16,-13-12 0 15,0-14 1-15,0 0-4 16,0 0 6-16,0-14-2 16,9-30-1-16,10-23 7 15,13-6-7-15,4-2 0 0,6 1 3 16,-15 21-11-16,5 19 8 15,-23 22 0-15,0 9-11 16,1 3 2-16,-1 0-10 16,14 21 12-16,-5 22-14 15,-18 7 18-15,0 4-20 16,0 2 22-16,-32-13-12 16,-5-4 8-16,5-7 3 15,5-2-4-15,-5-7-5 16,13-9 11-16,10-2 0 15,0-12 1-15,9 0-2 16,0 0 1-16,0 0 0 16,0 0-1-16,0 0 7 0,9 0-12 15,32 0-7-15,5 3 13 16,23-3 9-16,32 0-9 16,8 0-1-16,-3 0-68 15,13-11-154-15,-19 1-225 16</inkml:trace>
  <inkml:trace contextRef="#ctx0" brushRef="#br0" timeOffset="-10191">7823 1000 387 0,'0'0'417'15,"0"0"-260"-15,0 0 1 16,0 0-32-16,0 0-35 15,0 0-42-15,0 0-13 0,0-73 1 16,0 73-35 0,0 0 8-16,0 6-10 0,0 29 1 15,0 15-3-15,0 11 2 16,0-1 0-16,0-3-2 16,36-8 7-16,24-13-5 15,-10-16 0-15,19-18-6 16,-1-2 6-16,1-14 0 15,14-32 0-15,-6-13 4 16,-17-4 6-16,-24-5-9 16,-13-11 0-16,-23 0 11 15,0 0-9-15,0 3-1 16,-9 13 0-16,-14 13 28 16,5 15-22-16,0 14 23 15,9 10-6-15,9 8-19 0,0 3 2 16,0 0-8-1,0 44-11-15,0 43 4 0,0 41 8 16,-14 33-1-16,-5 23 0 16,1 14 9-16,-5 4-8 15,5 1-1-15,9-1 0 16,9-7-1-16,0-11 1 16,0-26 0-16,0-36 0 15,9-47-7-15,9-36 2 16,5-39-10-16,14-6 13 15,13-70-7-15,10-44 13 16,17-31-4-16,-8-16 0 0,-9 4 9 16,-28 12-6-16,-23 16-3 15,-9 19 0-15,-51 23 3 16,-35 14-3-16,-52 15 0 16,-13 16-5-16,-14 20-10 15,23 13 11-15,55 9-9 16,37 6-20-16,50 0 26 15,0 0-27-15,41 0 0 16,46 0 27-16,32 0-6 16,9-12 6-16,1-20-21 15,-29 0-53-15,-40 6 11 16,-33 6-40-16,-27 7 37 16,0 2-47-16,-50-3-72 0,-37 2-211 15</inkml:trace>
  <inkml:trace contextRef="#ctx0" brushRef="#br0" timeOffset="-9826">7475 592 101 0,'0'0'377'0,"0"0"-241"0,0 0-21 16,0 0-8-16,0 0-34 16,0 0-32-16,-105-76 3 15,91 76-23-15,5 0-12 16,9 12-4-16,0 11-5 16,0 1 0-16,32-7 0 15,18-2 6-15,-4-9-2 16,13-6 15-16,-18 0-5 15,1 0 30-15,-33-18-21 16,-9-6 13-16,0-1-1 16,0 7-32-16,-32 3 5 15,-5 10-8-15,-13 5-33 16,18 0-49-16,4 20-102 16,28 9-177-16</inkml:trace>
  <inkml:trace contextRef="#ctx0" brushRef="#br1" timeOffset="118129">3094 2126 781 0,'0'0'175'0,"0"0"-58"15,0 0 37-15,0 0-53 16,0 0-16-16,0 0-32 16,0 0-23-16,-36-84 13 0,36 84-36 15,0 0 7-15,0 0-12 16,0 0 8-16,0 0-19 15,0 26 9-15,0 20 0 16,9 15-1-16,9 4 3 16,0 2-2-16,5 2 0 15,-4 2 10-15,-1-10-17 16,5-7 7-16,-5-20-44 16,0-14-5-16,-8-9-44 15,12-7-14-15,-22-4-7 16,10 0-17-16,-10 0 34 15,9-21-64-15,-9-14-1 16,0-9 26-16,0-8 19 16,0-9 29-16,-19-9 51 0,-13 0 37 15,-4-1 17-15,-5 5 36 16,-1 7 20-16,-3 7 27 16,3 5-7-16,-8 7 0 15,23 2 4-15,4 8-25 16,4 4 7-16,19 8-6 15,0 4-39-15,0 8 31 16,0 0-25-16,10-3-38 16,31 7 15-16,18 2-13 15,19 0-4-15,0 14 0 16,13 24 1-16,-4 11-1 16,-18 7 0-16,-19 3 0 15,-31 5-1-15,-19 1 6 0,0-2-5 16,-37 1 3-1,-45-6 4-15,4-8-1 0,0-9-6 16,19-18 0-16,17-11 2 16,24-9 7-16,18-3-9 15,0 0 0-15,0 3-8 16,9 2 5-16,42 1-14 16,17 3 17-16,10-4 7 15,14 3-1-15,-5-6-6 16,-10 6 0-16,6 4 5 0,-24 2-5 15,-4 10 0 1,-4 0-12-16,-19 5-56 0,-5 0-147 16,-18-3-155-16</inkml:trace>
  <inkml:trace contextRef="#ctx0" brushRef="#br1" timeOffset="119111">4348 2622 283 0,'0'0'320'16,"0"0"-183"-16,0 0 13 15,-59-161-27-15,31 130 6 16,-4 1-38-16,-9 4-35 16,14 9 15-16,-1 5-45 0,15 9-7 15,-6 3 7-15,19 0-26 16,0 0 4-16,0 15-4 15,-9 30-10-15,-9 14 3 16,-5 5 7-16,23-9 0 16,0-10-3-16,0-13-10 15,0-8 4-15,0-7-11 16,23-8-10-16,4-6 25 16,-8-3-2-16,3 0 7 15,-3 0 7-15,-1-15-7 16,5-12 13-16,-23-1 6 15,9-4-19-15,-9 2 31 16,0 10-15-16,0 3-13 16,0 12 31-16,0 5-30 0,0 0 3 15,0 0-7-15,0 0-16 16,0 0 15-16,18 7-18 16,1 17 13-16,13 2-4 15,9 3 11-15,-4-3-1 16,-5-6 0-16,-5-7-12 15,5-5 7-15,-23-5 4 16,0-3 1-16,1 0-9 16,-1-11 18-16,23-22-9 15,-5-7 11-15,5 1-6 16,-23 13 8-16,10 6-13 16,-19 11 1-16,0 9-1 15,0 0 0-15,0 0-6 0,9 0 4 16,-9 23-10-16,9 3 11 15,0 1 1-15,14-7 0 16,-14 1-2-16,10-1 3 16,-10-9-1-16,14 5 0 15,-14-10 5-15,-9-4-5 16,9-2 0-16,-9 0 3 16,0 0-2-16,0 0 3 15,18-12-2-15,14-27 8 16,5-12-4-16,4 4 0 15,-23 18-6-15,5 14 3 16,-23 7-2-16,0 8-1 0,0 0-4 16,9 0 1-16,10 0-9 15,-10 12 12-15,14 8 0 16,-5 0 1-16,0 1-8 16,5-6 7-16,-14-1-3 15,1-11-1-15,-10 0 1 16,0-3 3-16,9 0 0 15,0 0 3-15,23-20-3 16,-5-12 0-16,15-4 2 16,-24 12-3-16,0 10 6 15,-4 12-5-15,-14 2 0 16,9 0-6-16,0 0 5 16,10 2-10-16,-1 20 9 15,-4 3-4-15,13 7-19 16,5 0-22-16,-4-2-17 0,22-2-30 15,0-11-47-15,-4-4-34 16,-14-7-151-16</inkml:trace>
  <inkml:trace contextRef="#ctx0" brushRef="#br1" timeOffset="119352">5671 2048 458 0,'0'0'275'0,"0"0"-178"16,0 0 8-16,0 0 49 16,0 0-47-16,0 0-29 0,-119-126-8 15,119 126-55-15,0 0-15 16,0 6 0-16,0 32-15 16,0 12 11-16,0 8 4 15,9 0 0-15,10 3-1 16,13 3-55-16,-14 1-78 15,14-1-115-15,-4 0-196 16</inkml:trace>
  <inkml:trace contextRef="#ctx0" brushRef="#br1" timeOffset="119840">6047 2718 592 0,'0'0'141'0,"0"0"18"16,0 0-22-16,0 0-52 16,0 0-19-16,0 0-20 15,-10-169-18-15,10 128-8 16,10 0-17-16,8 6 22 16,-9 3-14-16,0 15-6 15,-9 8 24-15,0 7-21 16,0-4 26-16,0 2-19 15,-9-4-7-15,-18 4-15 16,17 2 7-16,-3 2-1 0,4 0-5 16,9 0 6-16,0 0-1 15,0 0-1-15,0 2-30 16,22 24 32-16,6 13 0 16,13-4 1-16,5 4-7 15,-5 3 7-15,9 0-1 16,-13 1 0-16,4-6-17 15,-22-1 17-15,3-4-10 16,-22-6-17-16,0-2 26 16,0-7-17-16,-9-5 2 15,-32-7 16-15,-9-5 0 16,-1 0 8-16,-8 0-7 16,13-20 5-16,5-3-12 15,23 0-9-15,8-12-75 0,10-18-43 16,37-8-162-16,41-18-223 15</inkml:trace>
  <inkml:trace contextRef="#ctx0" brushRef="#br1" timeOffset="120611">7310 2311 498 0,'0'0'246'16,"0"0"-138"-16,0 0 15 15,0 0 32-15,0 0-61 16,0 0-31-16,-41-71-51 16,41 71-8-16,0 0-8 15,0 35-12-15,0 19 16 16,0 17 3-16,0-1 6 15,0 3-3-15,-9-3-6 16,-1-11 4-16,1-15-4 0,-4-18 0 16,13-12 0-1,0-11 0-15,0-3 10 0,0 0-10 16,0 0 14-16,0-17-5 16,0-36 54-16,41-20-47 15,0-26-15-15,-4-9 4 16,4-6-3-16,0-8 5 15,-14 3-7-15,-8 8 1 16,13 25 2-16,-23 31-3 16,0 29 0-16,-9 23-5 15,0 3 5-15,0 9-4 16,18 55-17-16,5 21 18 16,5 26 0-16,4 5 3 0,4 1 0 15,15-4-8 1,17-8 8-16,1-14-35 0,0-22-72 15,-1-22-87-15,-17-11-43 16,-19-16-110-16</inkml:trace>
  <inkml:trace contextRef="#ctx0" brushRef="#br1" timeOffset="121803">7278 2575 137 0,'0'0'276'0,"0"0"-164"15,0 0-14-15,0 0 43 16,0 0-77-16,0 0-56 0,0-32 13 16,92 32 15-16,13-2 13 15,14-14-6-15,0 2-32 16,-9 0 30-16,-23 8-21 16,-37 4-5-16,-23-2 7 15,-4 4-13-15,-23 0 11 16,0-4 24-16,0 4 4 15,0-2 20-15,0-4-26 16,0 6-26-16,0 0 13 16,0 0-27-16,0 0-1 15,9 0-1-15,1 8-8 16,8 31 7-16,5 14-4 0,-5 9 10 16,-9 1 0-1,10 1-4-15,4-3-1 0,-5-8 3 16,-9-9 3-16,14-10-6 15,-5-13 0-15,-18-10 3 16,9-5-6-16,-9-6 5 16,0 0-2-16,0 0 24 15,0-12-17-15,0-31 40 16,0-21-45-16,-9-6 3 16,-23-15 4-16,5-6-9 15,-15 1 0-15,6 3 7 16,4 17 0-16,23 19-7 15,-1 23 0-15,10 17 5 16,0 8-14-16,0 3 8 0,0 0-22 16,28 0 17-16,31 0-11 15,10 5 17-15,14 21 0 16,-15 10-14-16,1 10 10 16,0 10 0-16,-10-1-2 15,-9-4-2-15,-13-14-1 16,-14-14 3-16,-14-9 5 15,-9-4-20-15,0-3 20 16,-23 6-24-16,-46 5 8 16,-27 5 8-16,-14-6 11 15,33-2-2-15,35-7 0 16,42 1-3-16,0-3-6 16,101-6-20-16,37 0 29 0,40 0 3 15,10-32 1 1,-24-6-4-16,-26 8 2 0,-47 3 5 15,-40 5 4-15,-24 11 6 16,-18 5 7-16,-9 3 30 16,0 3-31-16,0 0 8 15,0 0 7-15,0 0-25 16,0 0 9-16,0 0-22 16,0 0 3-16,0 29-9 15,0 21-9-15,0 17 15 16,0 9 0-16,0-5 9 15,0 3-9-15,42 0 0 16,-15-8 0-16,5-11-2 0,-23-11 2 16,0-17 0-16,0-10 0 15,-9-11 7-15,0-3-7 16,0-3 12-16,0 0-7 16,0 0 25-16,-27-35-1 15,-14-15-26-15,-10-13 4 16,6-13 2-16,-6-6-9 15,1-5 0-15,23-1 4 16,-5 3-9-16,22 3 5 16,10 14-1-16,0 5-8 15,28 14-1-15,4 17 10 16,-23 12 0-16,23 10-20 16,-4 8 20-16,13 2-13 15,-5 0 10-15,6 0-6 0,-1 8-2 16,-14 24 11-16,-9 12-1 15,5 5-19-15,-13 4 17 16,-10 0-4-16,0-12-17 16,-10-3 18-16,-31-6-41 15,0-9-18-15,4-6-3 16,-4-2-51-16,14-6-37 16,4-6-59-16,23-3-82 15</inkml:trace>
  <inkml:trace contextRef="#ctx0" brushRef="#br1" timeOffset="122407">9580 2578 493 0,'0'0'150'16,"0"0"-22"-16,0 0-3 16,0 0-27-16,0 0-23 15,0 0-26-15,0-99-7 16,0 96-39-16,10 3-3 15,26 0-2-15,15 9-7 16,8 20 18-16,10 6-7 16,-19 0-2-16,-13-3 0 15,-5 0-1-15,-14-8 2 16,-9-7-1-16,-9-6 0 16,0-1-14-16,0-8 12 0,-27-2-8 15,-24 0 10-15,15 0 6 16,13 0 3-16,5-8-7 15,18-12-2-15,0-7 2 16,0-5-6-16,27-9-2 16,14 6 6-16,-13 6-6 15,4 2 5-15,-14 10 1 16,5 6 0-16,-14 5-1 16,-9 6 0-16,0 0-10 15,9 0 11-15,10 0-15 16,3 17 17-16,6 12-2 15,-1 9 0-15,-4-1 6 16,14-4-6-16,-5-6 0 16,5-10 1-16,13-8-9 0,-9-3 10 15,-4-6-2-15,-5 0 6 16,-5 0-1-16,-13-19 13 16,4-12 20-16,-18-13-10 15,0-5 21-15,0-4-34 16,-41-2-3-16,-28 8-12 15,-18 9 7-15,10 18-14 16,17 7 7-16,19 13-22 16,13 0-17-16,15 30-82 15,13 23 1-15,0 5-78 16,0 1-243-16</inkml:trace>
  <inkml:trace contextRef="#ctx0" brushRef="#br1" timeOffset="123581">10652 2523 514 0,'0'0'145'16,"0"0"-41"-16,0 0 32 15,0 0-55-15,0 0-21 16,0 0 3-16,-87-117-34 15,59 113 1-15,5 4-6 16,5 0-17-16,0 16-14 0,-14 25 7 16,4 5 0-16,5 3-2 15,5-7 2-15,18-3 0 16,0-12-1-16,0-3-5 16,0-10-1-16,32-4 6 15,-5-10 1-15,5 0-7 16,5 0 18-16,-5 0-10 15,-4-21 12-15,-10-8-8 16,5-4 23-16,-14-1-11 16,0 3 2-16,-9 5 15 15,0 10-21-15,0 10 23 16,0 6-15-16,0 0-15 16,0 0-9-16,0 0 3 0,0 0-22 15,9 29 9-15,0 6 4 16,14-3 9-16,-4-2 0 15,-1-4-10-15,14-11 7 16,-14-1-15-16,14-9 12 16,-13-5-7-16,8 0 11 15,5 0 2-15,5-22 12 16,4-10-6-16,0-6 2 16,-13-3-8-16,4-1 3 15,-5 8-1-15,-9 4 0 16,5 13-2-16,-14 8 0 15,1 6 1-15,-10 3-5 0,0 0 0 16,18 0-17 0,-9 0 18-16,14 0-4 0,-5 3 7 15,-18 9-1-15,19-6 2 16,-19 2-2-16,0-4 1 16,0-4-2-16,0 0 2 15,0 0 3-15,0 0 7 16,0 0 14-16,-10-21-22 15,-8-2 4-15,-14 4-6 16,23 11 6-16,-9 2-14 16,18 6 8-16,0 0 0 15,0 0-7-15,-10 21-5 16,-12 26 9-16,3 8-4 16,10 1 13-16,9-4-14 15,0-11 8-15,0-12-17 0,28-11-3 16,31-13-21-16,23-5 39 15,15-8-2-15,22-30 8 16,-10-9-4-16,-22-9 1 16,-18-4 11-16,-9-8 34 15,-28-7-10-15,-14 2 17 16,-18 3-15-16,0 6-19 16,-9 8 19-16,-32 15-9 15,13 12-11-15,-4 14 19 16,23 8-25-16,9 7 2 15,-9 0-14-15,-10 31-29 16,-3 27 29-16,12 15 0 0,1 3 4 16,9 9-15-16,0-4 12 15,0-9-1-15,9-7 0 16,14-15 7-16,-4-11-11 16,8-12 4-16,5-11-4 15,-14-8-2-15,1-5 3 16,-6-3 3-16,6 0 0 15,17 0 5-15,6-21 3 16,8-12-8-16,9-3 6 16,-8 6-8-16,-5 7 2 15,-5 13 0-15,9 10 0 16,0 0-19-16,-13 0 13 16,13 7-6-16,1 13-20 0,-1 4-10 15,-4-3-85 1,-5-2-94-16,0 0-285 0</inkml:trace>
  <inkml:trace contextRef="#ctx0" brushRef="#br1" timeOffset="127149">577 4284 216 0,'0'0'319'0,"0"0"-240"16,0 0 6-16,0 0 10 0,0 0-38 16,0 0-31-1,0 0-26-15,0 0-5 0,22 0 5 16,15 0 11-16,23 0 22 16,-1 0-20-16,24 0-4 15,-6 0 7-15,10 0-13 16,-9-6 6-16,5 1-6 15,-15-1 3-15,-17 3 0 16,-33 1-6-16,-9-2 0 16,-9 4 10-16,0-6-10 15,0 0 15-15,0-8 49 16,0-5-53-16,-9 3 7 16,-9-4-4-16,-15 2-14 15,6-2 13-15,-5 3-8 16,14 2-5-16,-14 2 9 0,22 8-1 15,1-1-5-15,9 4-3 16,0 2 5-16,0 0-12 16,0 0 7-16,0 0-11 15,0 0 10-15,19 0-3 16,13 2 4-16,4 12 0 16,15 2 5-16,8 4-10 15,1 3 5-15,-1 6 0 16,1-1-2-16,-19 5 7 15,-5-3-5-15,-13 2 0 16,-23 0-2-16,0 3-5 16,-50 3-6-16,-42 2-6 15,-4-2-79-15,-14-3-165 16</inkml:trace>
  <inkml:trace contextRef="#ctx0" brushRef="#br1" timeOffset="129431">3991 4331 327 0,'0'0'288'15,"0"0"-187"-15,0 0 31 0,0 0-2 16,0 0-29-16,0 0 1 16,-187-125-32-16,187 110-39 15,0-2 15-15,0 2-37 16,0 7 9-16,0-4-8 15,0 3-1-15,13 1-9 16,24 1 0-16,23 7-8 16,-10 0 6-16,9 7 2 15,10 24 0-15,-28 13-6 16,-4 11 4-16,-19 10 2 16,-18 7-6-16,0 3 4 15,-36 2-6-15,-15-7 8 16,-17-8-11-16,8-19 5 15,10-14-13-15,13-14 19 16,5-12-2-16,5-3 6 0,4 0-4 16,4-8 5-16,10-20-5 15,0-2 0-15,0-9 0 16,9-1 0-16,0 7 0 16,0 6 1-16,0 14-8 15,0 9 7-15,0 4-9 16,27 0 8-16,5 0-12 15,14 0 13-15,5 15 0 16,-1 5 6-16,0 6-3 16,-4 1-3-16,14 2 0 15,-10 0-6-15,19-3 7 16,-10 0-4-16,10-2-30 0,-1-6-167 16,-8-1-34-16,-1 0-236 15</inkml:trace>
  <inkml:trace contextRef="#ctx0" brushRef="#br1" timeOffset="130288">5639 4197 527 0,'0'0'154'0,"0"0"-51"16,0 0 3-16,0 0-14 15,0 0 20-15,0 0-61 16,0-46-33-16,0 46 1 15,0 0-19-15,0 23-14 16,0 21 6-16,-9 20 8 16,0-1 17-16,-9 2-13 15,8-3-4-15,10-8 6 0,0-4-1 16,0-8-4-16,0-14-1 16,0-7-8-16,10-13 7 15,-1-5-19-15,0-3-22 16,0 0 7-16,-9-20 2 15,0-18 9-15,0-3 16 16,-37-1 5-16,-13 8-6 16,-9 3 9-16,-10 5 0 15,0 1-7-15,10 11 12 16,18 2-5-16,4 4 4 16,23 4 5-16,5 4 5 15,9 0-14-15,0 0-5 16,23 0 3-16,46 0 4 0,27 0-2 15,4 0 0-15,6 0 9 16,4 0-8-16,-19 0-1 16,-22 0 0-16,-23 0-2 15,-24 0 2-15,-12 0 0 16,-10 0 2-16,0 0 3 16,0 0-4-16,0 0 9 15,0 0 2-15,0 0 27 16,0 0-28-16,0 0-11 15,0 12 0-15,0 14-16 16,0 10 16-16,0 7 5 16,0 4 1-16,0-9-10 0,18-5 4 15,23-11 0-15,-4-7-3 16,22-9 3-16,-18-6 6 16,19 0-6-16,-10-15 0 15,-4-13 7-15,-14-5-6 16,-14-2 1-16,-18-3 12 15,0 0-13-15,-18 3 9 16,-41 9-10-16,-28 8-5 16,4 12-6-16,-4 6-22 15,19 0-50-15,26 26-122 16,24 12-324-16</inkml:trace>
  <inkml:trace contextRef="#ctx0" brushRef="#br1" timeOffset="133078">3648 3679 408 0,'0'0'258'16,"0"0"-122"-16,0 0 3 15,0 0-23-15,0 0-40 16,0 0-2-16,-78-65-72 15,10 59 2-15,-24 6-8 16,5 0 12-16,-14 0-4 16,14 0 6-16,10 0-8 15,17 6 9-15,28-4-4 0,23 2-7 16,9-4 0-16,0 5-4 16,0 10 2-16,0 9-2 15,27 7 4-15,5 7-1 16,10-1 1-16,-6 5 0 15,-4 5 6-15,5 8 2 16,-14 9-5-16,-5 12 17 16,-18 15 1-16,0 4 19 15,0 10-19-15,0 3-2 16,0-3 8-16,0 4-25 16,0 1 10-16,0-1-12 15,0-7 2-15,0-9 3 16,0-14-5-16,0-9 0 0,0-18-2 15,0-14 5-15,0-15-3 16,0-11 0-16,0-6 9 16,0-6-13-16,0 0 4 15,9 0 0-15,-9 0 4 16,9 0-3-16,14 0-1 16,46 0 0-16,45-32-5 15,47-15-4-15,17-9-179 16,-13 1-264-16</inkml:trace>
  <inkml:trace contextRef="#ctx0" brushRef="#br1" timeOffset="131007">7301 4582 371 0,'0'0'191'16,"0"0"-122"-16,0 0 15 16,0 0 39-16,0 0 2 15,0 0-72-15,-101-85-11 16,101 56-6-16,0 0-33 16,0 0 21-16,9-3-10 15,10 3-13-15,13 8 12 16,9 7-13-16,-5 11 0 0,6 3-5 15,-6 0-2 1,15 29 5-16,-10 4 2 0,-14 7 0 16,-4 6-6-16,-5-2 4 15,-18-2 2-15,0-11-4 16,0-16 3 0,0-6 1-16,0-7-4 0,0-2 4 15,0 0 14-15,0 0-7 16,0-14 4-16,10-18-4 15,22-12 4-15,-5-4-11 16,23-1 0-16,1 0 2 16,-15 5-1-16,15 10-1 0,-10 8 0 15,-23 14-2-15,10 8-3 16,-5 4 4-16,4 0-2 16,5 16-9-16,-4 18 8 15,-10 10 3-15,-4 5 1 16,-5-1-10-16,0-2 12 15,0-8-2-15,9-3 0 16,-8-3-19-16,13-6-42 16,-5-8-144-16,-9-10-130 15</inkml:trace>
  <inkml:trace contextRef="#ctx0" brushRef="#br1" timeOffset="131206">8404 4360 76 0,'0'0'588'0,"0"0"-499"0,0 0 20 15,0 0-32-15,0 0-44 16,0 0-33-16,69-15 6 16,-28 15-6-16,-5 0 0 15,15 0-5-15,-1 0-46 16,-13 0-428-16</inkml:trace>
  <inkml:trace contextRef="#ctx0" brushRef="#br1" timeOffset="131471">8958 4145 398 0,'0'0'350'0,"0"0"-204"15,0 0-34-15,0 0 15 16,0 0-56-16,0 0-64 16,0-23 4-16,0 23-11 15,0 11 0-15,0 18 3 16,0 12 4-16,0 0-7 16,0 9 0-16,0-1 6 15,0-5-6-15,0-4 0 0,-9-4-7 16,9-8-38-1,-14 0-140-15,-4-11-236 0</inkml:trace>
  <inkml:trace contextRef="#ctx0" brushRef="#br1" timeOffset="132042">9164 3744 704 0,'0'0'175'0,"0"0"-69"0,0 0 38 16,0 0-47-16,0 0-80 16,0 0 6-16,-18-17-23 15,18 17 1-15,9 0-5 16,18 0 4-16,5-2 0 15,-13 2 2-15,13 0 7 16,-23 0-9-16,0 0 0 16,0 0 0-16,-9 0-5 15,0 0 5-15,0 0 0 16,0 0 0-16,0 0 5 16,0 0-1-16,0 0-1 15,0 0 2-15,0 0-10 16,0 0 4-16,9 14 1 15,0 10 13-15,-9 4-7 0,9 8 9 16,5 4 0-16,-5 10-10 16,-9 10 21-16,0 6-20 15,0 10-5-15,0 2 10 16,0 3-6-16,0-2-4 16,0-3-1-16,10-3 6 15,-1-3-6-15,9-3 0 16,-4-3 0-16,-5 0-4 15,9-2 9-15,-18-8-5 16,9-9 0-16,-9-10 5 0,0-12-9 16,0-5 4-1,-9-7-24-15,-41-5-37 0,-19-2-55 16,-9-4-101-16,-13 0-85 16</inkml:trace>
  <inkml:trace contextRef="#ctx0" brushRef="#br1" timeOffset="141464">9709 4431 371 0,'0'0'141'16,"0"0"-65"-16,0 0 14 16,0 0 3-16,0 0-44 15,0 0-3-15,0 0-20 16,-14-4-20-16,14 4 32 16,0-2-2-16,0 2 5 15,0-4 6-15,0 1-28 16,0 3 1-16,41-3-20 15,9-2 14-15,19 2 37 16,18-3-38-16,5 0-9 0,-5-2 6 16,-10-1 3-16,6 0-13 15,-15 0 0-15,-22 4 11 16,-5-1-15-16,-22 2 4 16,-6 2 0-16,-13 2 6 15,0 0-2-15,0 0-4 16,0 0 0-16,0 0 6 15,-13-3-6-15,-15-3 0 16,-13 0 0-16,4 0-6 16,-4 1 11-16,14-1-5 15,-5-3 7-15,13 3 0 16,10 0 1-16,9 4-8 16,0 2 3-16,0 0-11 0,0 0 6 15,0 0-1 1,0 0 0-16,0 0-25 0,19 0 28 15,-1 0-8-15,32 0 8 16,1 0 5-16,-15 8-4 16,15 4-1-16,-10 2 0 15,-14-2 3-15,-4-1-7 16,-23-1 4-16,0-2-11 16,0 7 7-16,0 8-17 15,-50 9 0-15,-42 12-84 16,-4 0-39-16,18-3-308 15</inkml:trace>
  <inkml:trace contextRef="#ctx0" brushRef="#br1" timeOffset="148223">11759 4425 395 0,'0'0'191'16,"0"0"-31"-16,0 0-29 15,0 0-5-15,0 0-10 16,0 0-57-16,-18-161-6 15,-5 135 8-15,-4 1-38 16,8 7 20-16,-13 0-28 16,5 6-8-16,4 6 6 15,5 6-13-15,-14 0-9 16,4 0 6-16,-13 21 3 16,13 17 5-16,-4 11-5 15,14 6 0-15,9 1-8 0,9-7-4 16,0-8-4-16,50-12 13 15,-13-11-17-15,4-9 19 16,0-9-8-16,-4 0 5 16,-5-5 2-16,5-34 4 15,4-14 5-15,0-14 1 16,-4-11 1-16,-5-16-7 16,-5-2 5-16,-9-6-3 15,-18 3 11-15,0 6-13 16,0 14 0-16,0 18 23 15,-27 19-21-15,9 16 20 16,-5 14-12-16,14 4-4 0,-1 8-8 16,1 0 0-1,9 6-17-15,0 50 9 0,-9 25 6 16,9 23 2-16,0 5 0 16,0-1 9-16,37-6-13 15,4-9 4-15,9-14 0 16,1-14-9-16,-6-23 9 15,6-15-4-15,-1-16-4 16,0-11-11-16,-22 0 14 16,13-14 5-16,-13-30 0 15,4-11 6-15,-14-3 3 16,-9 2-9-16,-9 12 2 16,0 10 5-16,0 13-2 0,-9 13-3 15,-9 4 0-15,18 4-2 16,-10 0-2-16,10 0-5 15,0 24 5-15,0 17 4 16,0 2 4-16,0 4-6 16,28 2 0-16,-1-5-3 15,15-8 3-15,-1-8-2 16,-14-9 1-16,14-8-19 16,-13-9 16-16,-5-2-35 15,-5 0-29-15,10-8 6 16,-15-25-57-16,6-7-39 15,-19-10-87-15,0-2-164 0</inkml:trace>
  <inkml:trace contextRef="#ctx0" brushRef="#br1" timeOffset="148592">12391 3827 154 0,'0'0'21'0,"0"0"17"16,0 0 96-16,0 0 4 15,0 0-35-15,0 0-18 16,-18-108-2-16,4 108-38 16,5 0-26-16,0 0-19 15,9 0 0-15,-10 0 17 16,1 17-17-16,9-1 1 16,0-5-1-16,0-5 12 15,0-1-14-15,0-2 4 0,0-3-2 16,9 0 0-16,-9 0 12 15,10 0-12-15,-10-7 28 16,0-15-26-16,0-7 53 16,0 2-6-16,0 4-16 15,0 8-5-15,-10 7-25 16,1 8-6-16,9 0 2 16,0 0-24-16,0 8-2 15,0 28-3-15,0 13-85 16,0 7-128-16,19 2-342 15</inkml:trace>
  <inkml:trace contextRef="#ctx0" brushRef="#br1" timeOffset="150084">12743 4141 556 0,'0'0'137'15,"0"0"23"-15,0 0-29 16,0 0-16-16,0 0-18 16,0 0-42-16,-87-110 5 15,87 110-36-15,0 0-17 16,0 0-7-16,0 18-14 16,0 14 14-16,0 9 0 15,32-1 6-15,5 7-2 0,-5-6-4 16,5-3 0-16,4-7-6 15,-14-5 3-15,5-11 0 16,-4-2-2-16,-5-11-15 16,-5-2 18-16,-9 0-8 15,10 0 10-15,-6-30 14 16,6-7-10-16,-1-13-4 16,-9-2 0-16,0-3 9 15,-9 1-6-15,0 11-3 16,0 5 0-16,0 15 10 15,-9 11-1-15,0 8-3 16,0 4-1-16,9 0-1 16,0 0-8-16,0 0-6 0,0 26 8 15,0 10-7-15,0 6 14 16,0 1-5-16,9-5 0 16,23-5 5-16,-5-5-15 15,-8-11 10-15,4-1-23 16,4-10 19-16,-4-6-8 15,-5 0 12-15,-9 0-3 16,1-4 10-16,8-19-3 16,5-9-4-16,-14-4 6 15,0-4-4-15,0 2 4 16,-9 3-6-16,0 6 2 16,0 12 3-16,0 8 15 15,0 5-9-15,0 4-10 0,0 0-2 16,0 0-6-1,0 30 2-15,0 11-4 0,0 12 15 16,23-1-6-16,-5-2 0 16,1-7-2-16,13-8-1 15,4-6-10-15,6-8 7 16,-15-13 5-16,5-2-12 16,-14-6 13-16,1 0 0 15,4-6 2-15,4-29-1 16,5-5-1-16,-4-10 0 15,4 3-2-15,-5 7 11 16,-9 14-9-16,-4 10 0 0,-14 10 12 16,0 6-18-16,9 0 6 15,0 0-14-15,10 0 13 16,-1 6-8-16,5 6 9 16,-5 0 0-16,-9-3 2 15,1-6-7-15,3-1 5 16,-13-2 0-16,0 0-2 15,0 0 9-15,0 0-5 16,0 0-2-16,0-5 14 16,-23-9-19-16,-4 1 5 15,18 5 0-15,-14 4-5 16,14 4 6-16,-10 0-2 16,10 0-7-16,-23 16 2 15,5 19 5-15,-5 12 1 0,13 2 0 16,19 1-6-16,0-10 5 15,0-11-5-15,0-5 3 16,42-10-12-16,3-11 7 16,-13-3 0-16,5 0 8 15,4-29 4-15,-9-24 1 16,5-17-4-16,-19-11 3 16,5-9 7-16,-23-4 7 15,0 1-6-15,0 8-9 16,-32 15 30-16,5 18-28 15,8 19 22-15,-4 19 2 16,14 11-11-16,9 3 0 16,0 0-18-16,0 11-29 0,0 31 29 15,0 20 1-15,0 7 1 16,9 4 0-16,14 5 7 16,-4-5-10-16,8-3 1 15,5-5 0-15,-4-10-8 16,4-14 4-16,4-9-19 15,-4-15 19-15,5-8-41 16,-5-9 27-16,9 0 15 16,-4-9 3-16,-5-22 3 15,-5-7-3-15,-8-6 2 16,-19-6 3-16,0 1 4 16,0-4-9-16,0 6 0 15,0 11 10-15,-19 14-3 0,1 11-7 16,-5 11 3-1,5 0-6-15,-1 43-2 0,1 15 5 16,4 10 0-16,14-4 7 16,0-9-10-16,14-9 3 15,23-7 0-15,4-13-8 16,-4-12 7-16,22-11-3 16,10-3 4-16,13-5-40 15,5-33-41-15,-27-3-114 16,-19-6-89-16,-41 3-300 15</inkml:trace>
  <inkml:trace contextRef="#ctx0" brushRef="#br1" timeOffset="150471">13151 3413 363 0,'0'0'106'0,"0"0"-30"16,0 0 9-16,0 0-15 0,0 0-39 15,0 0-15-15,-128 108 8 16,128-79-24-16,0-9-7 15,18-12-2-15,14-4 9 16,14-4 18-16,13 0 14 16,-8-6 24-16,-10-18 30 15,-23-2-41-15,-9 0 13 16,-9 3 27-16,0-1-50 16,-18 6-24-16,-32 7-11 15,13 7-29-15,-4 4 20 16,0 0-156-16,13 26-87 15,5 17-398-15</inkml:trace>
  <inkml:trace contextRef="#ctx0" brushRef="#br1" timeOffset="151485">15655 4016 607 0,'0'0'168'0,"0"0"-40"16,0 0 15-16,0 0-23 16,0 0-69-16,0 0-7 15,-28-39-44-15,28 39 0 16,0 4-3-16,0 28 2 15,0 9 1-15,0-1 5 16,0 2 3-16,18-4-8 0,24-3 0 16,-15-12 4-16,14-9-4 15,-22-4 0-15,4-8 0 16,-14-2-2-16,9 0 11 16,0-14-4-16,5-24 5 15,-4-3-4-15,-1-2 2 16,5 2-8-16,-23 5 0 15,0 10 10-15,0 11-2 16,0 6 7-16,0 9 6 16,0 0-16-16,0 0-10 15,27 4-11-15,5 18 16 16,-4 11-10-16,22-1 13 16,-13-3-3-16,4-8 0 15,0-4-18-15,5-5 16 0,-5-12-18 16,-23 0 20-16,5 0-10 15,-4 0 14-15,-19-14-4 16,9-13 2-16,-9-8 7 16,0 0-4-16,0-6-5 15,-28 6 0-15,-4 6 15 16,-4 12-14-16,13 5 13 16,13 9-7-16,1 3 0 15,9 0-14-15,0 3-3 16,0 21 10-16,0 9-7 15,28-6 6-15,4-3 0 0,-5-1-6 16,5-8-16 0,-4-4 7-16,13-7-1 0,0-4 7 15,5 0 4-15,-5-6 7 16,0-15-1-16,-22 1 9 16,-10-4-7-16,-9 1 6 15,0 0 2-15,0 3-2 16,0 4 23-16,0 8-18 15,0 2-5-15,0 6-4 16,0 0-4-16,0 0-17 16,0 32 12-16,9 6 5 15,23 3 0-15,-4 0 0 16,-10-6 0-16,5-6-3 16,4-6 3-16,-18-5 0 15,23-9 0-15,-13-7-29 0,13-2 13 16,4 0-33-16,6-26-75 15,8-15 3-15,-23-8-123 16,5-7-291-16</inkml:trace>
  <inkml:trace contextRef="#ctx0" brushRef="#br1" timeOffset="151670">16556 3640 223 0,'0'0'152'0,"0"0"-7"15,0 0 13-15,0 0-76 16,0 0 3-16,0 0-23 0,-23-38-44 16,23 38-11-1,0 0-7-15,0 0-6 0,0 6-7 16,10 18 1-16,13 2-230 16</inkml:trace>
  <inkml:trace contextRef="#ctx0" brushRef="#br1" timeOffset="152500">17147 3593 777 0,'0'0'154'0,"0"0"-30"16,0 0 11-16,0 0-10 0,0 0-86 15,0 0-17-15,-78-84-22 16,78 104-7-16,0 27 7 16,0 11 0-16,0 12 10 15,0 9-10-15,0 0 0 16,0-1 0-16,0-5-3 16,0-5 9-16,0-13-6 15,18-11 0-15,1-11-27 16,4-11-11-16,4-13-74 15,-9-9-15-15,5 0 29 0,-14-6 9 16,-9-23 62 0,0-6 25-16,-9-3 2 0,-41-6-7 15,-10-3 13-15,1 5-6 16,-1 3 36-16,24 9-17 16,4 13 17-16,13 6-6 15,19 7 5-15,0 4-4 16,0 0-31-16,0 0-8 15,28 6 8-15,31 12 0 16,1-4 2-16,9-5-2 16,8-9 9-16,-3 0-5 15,-6 0-4-15,-22-5 2 16,-5-19 7-16,-13-5-3 16,-15 0 7-16,-13-9 42 15,0-3-27-15,0-6 40 0,-32 6-23 16,5 4-3-16,-5 13 10 15,23 12-32-15,0 10 5 16,9 2-20-16,0 0-5 16,0 20 0-16,0 35-17 15,0 19 17-15,0 0 10 16,0 0-10-16,0-10 0 16,0-11 0-16,18-12 2 15,5-9-2-15,-5-15 0 16,0-8 1-16,-8-6-4 15,12-3 3-15,6 0 0 16,13-27 6-16,-4-7-1 0,4 2-5 16,-23 2 0-16,5 10 11 15,-5 8-20-15,1 9 9 16,4 3 0-16,-5 0-9 16,9 0 10-16,5 0-1 15,5 17 0-15,4 4-16 16,10 0 12-16,8-1-31 15,1-2-27-15,8-4 14 16,1-6-62-16,0-8-71 16,-19 0-144-16</inkml:trace>
  <inkml:trace contextRef="#ctx0" brushRef="#br1" timeOffset="153526">18941 3922 685 0,'0'0'157'0,"0"0"-57"0,0 0 38 16,0 0-29-16,0 0-57 15,0 0 3-15,-146-157-18 16,114 151-24-16,13 4 12 15,10 2-25-15,-9 0-2 16,-5 13-3-16,5 24 10 16,-10 6-5-16,15 7 0 15,3-1-2-15,10-3-6 16,0-7 0-16,32-10-12 16,5-11 4-16,4-13-31 15,0-5 32-15,-4 0 10 0,4-18 5 16,0-13-3-16,-4-3 3 15,-19 3 0-15,5 5 5 16,-23 6-1-16,0 2-4 16,0 10 0-16,0 2 9 15,0 6-14-15,0 0 5 16,19 0-17-16,-10 3 16 16,14 22-6-16,13 5 7 15,-4 2 0-15,5 0 6 16,-5-5-16-16,14-7 7 15,13-8-61-15,1-12 45 16,-10 0 6-16,0-4 13 0,1-30 2 16,-24-8 4-16,5-9 7 15,-13-8 6-15,-19-11 23 16,0-1 20-16,0-4-31 16,0 5 8-16,-19 15-3 15,-13 14-26-15,14 17 24 16,0 19-20-16,18 5-14 15,-23 0 0-15,14 23-14 16,-1 30 14-16,-8 13 2 16,4 13 9-16,5 0-11 15,9 0 0-15,0-4 0 16,0-10-8-16,23-13 2 16,5-14-11-16,13-14-4 15,5-18-23-15,27-6 37 0,14-12 4 16,0-32 3-16,4-10-1 15,-4-9 1-15,-27-4 0 16,-19-8 4-16,-23-4 4 16,-18-8-1-16,0 2 4 15,-9 9-3-15,-50 12 29 16,8 26-17-16,15 20 0 16,4 18 5-16,13 12-25 15,-4 45 0-15,5 23 3 16,18 13 8-16,0-2-10 15,0-6-1-15,9-4 0 0,23-9-2 16,5-7 2 0,4-15-1-16,9-16-21 0,1-13-95 15,8-16-80-15,-13-5-290 16</inkml:trace>
  <inkml:trace contextRef="#ctx0" brushRef="#br1" timeOffset="155641">21134 3441 581 0,'0'0'141'0,"0"0"-42"16,0 0 18 0,0 0-12-16,0 0-78 0,0 0-4 15,-9-17-23-15,9 17-5 16,0 9 0-16,9 25 5 16,9 20 0-16,14 13 11 15,-14 9-10-15,1 2 10 16,4-3-11-16,-14-7 6 15,9-7-5-15,-9-12-1 16,0-10 0-16,14-16-2 16,-14-12-10-16,-9-8-40 15,0-3-14-15,0 0 28 16,0-17 25-16,0-21-7 16,-18-6 20-16,-14-8-2 15,-9-1 6-15,4 3-4 0,-13 7 0 16,9 17 7-1,-5 8 2-15,5 10-2 0,13 5-6 16,5 0-2-16,14 3 1 16,9 0 0-16,0 0 0 15,0 11 4-15,9 4-4 16,33-4 0-16,17-5 0 16,10-2 4-16,-1-4 9 15,10 0-13-15,0 0 0 16,14-21 7-16,-15-5-7 15,1-3 0-15,-18-4 5 16,-19 4 9-16,-32-3-13 0,-9-3 38 16,0 0 33-1,-9 1-40-15,-23 1 4 0,14 10-2 16,-10 8-8-16,5 10 21 16,14 5-27-16,9 0-20 15,-18 22-10-15,9 34 10 16,0 14 12-16,9 3-12 15,0-3 3-15,0-4-5 16,9-1 3-16,9-12-1 16,9-15 0-16,-4-12 3 15,-4-14-8-15,-10-6 0 16,0-6 4-16,5 0-4 16,-5-10 10-16,9-24-5 15,14-7 5-15,-4-1 3 16,-10 6-8-16,5 9 0 0,-14 10 4 15,-9 11-5-15,0 2 1 16,0 4 0-16,18 0-5 16,-9 0-9-16,24 4 13 15,3 16-2-15,14 6 0 16,1 0-7-16,8-5 6 16,-8-4-24-16,-15-5 23 15,-4-6-21-15,-4-3 26 16,-10-3-5-16,-4 0 1 15,-5 0 4-15,9-21 0 0,-9-11 1 16,1 0 1 0,-10-1 7-16,0 2-9 0,0-1 4 15,-10 9 0-15,-17 8 17 16,4 6-14-16,5 7-5 16,18 2-2-16,-9 0-3 15,-1 8 3-15,10 23-6 16,0 14 13-16,0-2-2 15,10 1-5-15,31-6 0 16,-5-8-8-16,15-10 5 16,-10-9 0-16,-4-7 0 15,-5-4-6-15,-5 0 9 16,-4 0 0-16,4-21 1 0,1-11 4 16,13-6-1-1,-23-2-4-15,5-2 0 0,-13 8 9 16,-10 4-6-16,0 10-3 15,0 9 6-15,0 5 15 16,0 6-21-16,0 0 0 16,0 0-1-16,0 6-24 15,27 25 25-15,5 18 0 16,5 2 0-16,-5 1-4 16,4-5 4-16,-4-7 0 15,-23-4-1-15,1-11-8 16,-10-4 5-16,0-6-7 15,0-7-34-15,-28-4 3 16,-22-4 35-16,9 0 7 0,-5 0 1 16,14 0 3-16,14 0-1 15,8 0-3-15,10-6 6 16,0 3-13-16,0-3 3 16,37-6 4-16,13 0-4 15,10-2 10-15,8-10-6 16,1-4 0-16,0-2 8 15,-19-2-8-15,-18 3 0 16,-13-3 0-16,-10 0 10 16,-9 2-5-16,0 2 3 15,0 7 16-15,0 4 7 16,-9 9 22-16,-24 4-48 16,6 4-1-16,-5 0-4 15,14 29 2-15,9 19-2 16,9 7 2-16,0 0 7 0,9-3-9 15,41-8 0-15,10-9 0 16,8-9-6-16,1-6-15 16,9-8-36-16,22-12-88 15,-4 0-163-15</inkml:trace>
  <inkml:trace contextRef="#ctx0" brushRef="#br1" timeOffset="156457">24201 3850 694 0,'0'0'110'16,"0"0"-31"-16,0 0 39 16,0 0-34-16,0 0-36 15,0 0 6-15,-60-137-37 16,60 114 11-16,0 4-17 15,14 8-7-15,-14 9 14 16,0 2-14-16,0 0-3 16,18 0-1-16,-9 0-16 15,19 17 16-15,4 15-2 16,-5 5-2-16,-13 8-5 16,-5 1 8-16,0-2 1 0,1-6-9 15,-10-9 4 1,9-11 5-16,0-5-16 0,0-13 7 15,-9 0 4-15,14 0 5 16,-5 0 0-16,0-19 4 16,9-13 2-16,14-6-6 15,-4-3 0-15,13-3 9 16,-13 6-13-16,4 9 4 16,-23 15 0-16,0 8 8 15,-9 6-1-15,0 0-10 16,9 0 3-16,0 11-21 0,-9 19 11 15,14 4 10 1,-5-1 0-16,9-10-5 0,10-5 7 16,4-4-2-16,-5-5 0 15,5-6-27-15,-4-3 17 16,4 0-10-16,-14 0 20 16,1 0-2-16,-6-18 7 15,6-8-5-15,-19-4 7 16,9-2-2-16,-9 4 7 15,0 4-1-15,0 10-1 16,0 8 40-16,0 6-40 16,0 0-10-16,0 0-6 15,0 20-12-15,0 12 18 16,0 4 0-16,18-4-2 0,14-6-8 16,-4-9 7-1,4-5-4-15,-5-6 5 0,5-6-11 16,5 0 13-16,-14 0 0 15,4 0 1-15,-9-9 2 16,-4-5-3-16,-5-10 0 16,-9 1 15-16,0-3-14 15,0-3 14-15,0 2-1 16,-41 4-8-16,-9 8-12 16,-10 6 2-16,1 9-16 15,22 0-11-15,5 0-108 16,32 18-140-16,0-6-212 15</inkml:trace>
  <inkml:trace contextRef="#ctx0" brushRef="#br1" timeOffset="156721">25496 3240 665 0,'0'0'139'0,"0"0"-40"16,0 0-7-16,0 0 2 16,0 0-84-16,0 0-10 15,-32-6-8-15,32 54 8 16,0 6 4-16,-9 5-4 16,0 2 0-16,0-2 3 15,9-7-2-15,0-5-2 0,0-3 1 16,0-10-205-16,9-4-489 15</inkml:trace>
  <inkml:trace contextRef="#ctx0" brushRef="#br1" timeOffset="156892">25574 3873 596 0,'0'0'181'0,"0"0"-77"16,0 0 23-16,0 0-70 0,0 0-47 16,0 0-10-16,9-6-57 15,9 6-157-15</inkml:trace>
  <inkml:trace contextRef="#ctx0" brushRef="#br1" timeOffset="157329">25949 3736 769 0,'0'0'150'0,"0"0"-57"16,0 0-7-16,69-166 8 15,-69 140-42-15,0 5 0 16,0 9 6-16,0 4-50 15,0 2 11-15,0 2-19 16,-9 4-14-16,-14 0 12 16,5 7-16-16,-10 25 18 15,5 12 2-15,14 0 7 16,9 2-12-16,0-5 3 16,32 0-9-16,5-4 6 15,4-5-24-15,9-2-1 16,1-4 14-16,-15 3-19 15,-4-3 32-15,-13-5-15 0,-1 0 0 16,-18-4 10 0,0-1-6-16,0-6 5 0,-9-2-10 15,-32-4 17-15,-5-4 18 16,-5 0-14-16,10 0-3 16,14 0 6-16,18-4-7 15,9-9-9-15,18-14-97 16,60-10-190-16</inkml:trace>
  <inkml:trace contextRef="#ctx0" brushRef="#br1" timeOffset="162345">3035 6064 632 0,'0'0'170'0,"0"0"-66"16,0 0 16-16,0 0-21 15,0 0-35-15,0 0-13 16,0 0-18-16,-51 0-3 0,51 0-30 15,14 0 0 1,32 0 0-16,13-9 17 0,42-3-5 16,9-2 0-16,-5 0-12 15,-4 3 0-15,-14 10-2 16,-28 1 9-16,-27 0-9 16,-13 0 2-16,-19 0-36 15,0 6-44-15,0 14-28 16,-41 2-26-16,-5 0 25 15,-5-8-3-15,19-5 62 16,14-9 28-16,0 0 22 16,18 0 14-16,0 0 21 15,-9 0 53-15,-5 0-12 16,5 0-23-16,9-3 22 0,-9 3 10 16,9 0-37-16,0 0-4 15,0 0-14-15,0 0-21 16,0 3-2-16,0 26 4 15,0 14 1-15,-19 10 8 16,10 3-18-16,9 5 10 16,-14 2-12-16,5 2 0 15,0 5 6-15,9-5-6 16,-9-7 0-16,9-11 0 16,0-19-2-16,0-13-5 15,9-11-11-15,0-4-16 16,-9 0 34-16,0 0 4 15,0-15 27-15,0-12-11 16,0-4-20-16,-9 3 20 16,-9 5-8-16,-23 3-9 0,13 12 1 15,-4 4-4-15,5 2-1 16,8 2-3-16,-4 0-1 16,14 0 5-16,-9 0 2 15,18 0 1-15,0 0-6 16,0 0-4-16,0 0-16 15,0 2 0-15,37 8 1 16,31-8 16-16,15-2 0 16,13 0 6-16,4-14-5 15,-3-20 9-15,-6-5-4 0,-22-3 6 16,-19-1-5 0,-13 2 5-16,-5 4 4 0,-23 5-9 15,-9 2 49-15,0 10-14 16,0 5 2-16,-18 3 10 15,4 9-30-15,5 3 17 16,9 0-8-16,0 0-24 16,0 0-6-16,0 15-8 15,0 38 11-15,0 25-1 16,0 19 11-16,0 14-10 16,0 8 0-16,0 1 7 15,0 3-8-15,0-9 1 16,0-15-5-16,0-12-2 15,0-29-3-15,0-20 5 16,0-21-5-16,9-17-17 0,-9 0 26 16,14 0-6-16,-5-17 7 15,18-27 8-15,-4-14-7 16,5-12-1-16,-1 4 0 16,-4 9-16-16,-23 2 16 15,0 9-6-15,0-4 6 16,-32 12-8-16,-14 3 3 15,-4 5 2-15,-10 13-3 16,10 3-11-16,9 6 11 16,13 7 6-16,28-3 0 15,-9 2-8-15,9 2 9 16,0-3-2-16,0 3 1 0,0-6-27 16,28-6-8-1,31-8 5-15,42-6 3 0,4-6-48 16,23 1-112-16,-18 0-67 15,-18 7-215-15</inkml:trace>
  <inkml:trace contextRef="#ctx0" brushRef="#br1" timeOffset="171096">5076 6460 163 0,'0'0'92'0,"0"0"-8"0,0 0 25 16,0 0-46-16,0 0 15 15,0 0 10-15,-96-96-28 16,96 91-17-16,0 2 30 16,0 0-45-16,0 3-6 15,0 0-22-15,0 0 2 16,0 0-5-16,18 0-10 16,24 14 13-16,-6 12 3 15,15 7-2-15,-10 7-1 16,-14 1 0-16,5 3 0 15,-13 0-4-15,-19-5 4 16,0-6-8-16,0-1-4 16,0-14-29-16,-19-3-10 15,1-13-14-15,4-2 65 0,5 0 13 16,0 0-13-16,9-14 4 16,0-9-1-16,0-9 1 15,0-7-6-15,41-8 2 16,-4-2 0-16,13-3 13 15,-9 0-10-15,-4 1 15 16,4-1 0-16,0 3-2 16,-13 4-1-16,4 2-4 15,-23 14-3-15,0 8 10 16,-9 13-11-16,0 5 29 0,0 3 2 16,0 0-38-16,0 0-18 15,-9 29 18-15,-23 15 5 16,14 8 3-16,-1 3-3 15,19-1-5-15,0-2 0 16,0-3 1-16,0-7-1 16,9-11 0-16,19-3-1 15,4-15-1-15,-5-4 2 16,-8-6 0-16,13-3-8 16,-14 0 15-16,14 0-7 15,-14-9 14-15,1-7-14 16,-10-6 3-16,14-1-1 15,-14-1 6-15,0 2-6 16,0-2 0-16,0 4-1 16,-9 5 2-16,14 5-2 0,-14 8-1 15,9 2 0-15,-9 0-2 16,9 0-4-16,1 6-5 16,17 26 3-16,5 6 0 15,-14 9 8-15,5-4 0 16,5-1 0-16,-19-10 9 15,14-12-11-15,-14-8 2 16,0-10 0-16,0-2-1 16,0 0 4-16,1 0-3 15,12-28 1-15,-3-16 5 16,22-6-1-16,-14-3-5 16,1 7 6-16,4 8-10 0,-14 11 5 15,-18 13-1-15,9 8 0 16,-9 6 3-16,0 0-7 15,14 0-7-15,-5 23-3 16,10 7 8-16,-1 2 7 16,5 0-1-16,-5-3 0 15,10-3 3-15,-6-12 0 16,6-4-3-16,-5-8 3 16,-5-2-7-16,0 0 4 15,1 0-1-15,13-17-7 16,-5-15 16-16,14-6-6 15,-13 3-2-15,-5 3 1 16,-14 8 1-16,0 7-1 0,-9 8-1 16,9 7 3-1,-9 2 3-15,9 0-12 0,5 0 6 16,4 2-20-16,24 22 18 16,-15 2 0-16,1 3 2 15,13 1-3-15,-9-4 9 16,-5-9-6-16,1-6 0 15,4-2-1-15,-14-9 0 16,14 0 2-16,-14 0-1 16,1-11 10-16,13-15-8 15,-5-10 1-15,5-4-3 16,-4-5 8-16,13 2-7 0,-14 5-1 16,-4 15 0-1,-4 5-2-15,-10 15 2 0,9 0 0 16,-4 3 0-16,-5 0-13 15,9 0 12-15,1 0-7 16,4 6 8-16,-14 3-2 16,0 0-1-16,0-3 3 15,0-4 0-15,-9 2 5 16,0-4-10-16,0 0 10 16,0 0-5-16,0 0 15 15,0 0-12-15,0 0 2 16,0 0-3-16,-18-12 4 15,0 3 4-15,-5-3-2 0,4 9-7 16,10 1 10 0,-9 2-11-16,-5 0-7 0,5 0 0 15,-14 29 13-15,22 18-7 16,1 5 1-16,9 6 0 16,0-3-1-16,0-5 1 15,41-12-5-15,10-11 5 16,-5-16-33-16,4-11 1 15,-9 0 23-15,-4 0 4 16,-5-26 5-16,-14-7 0 16,-9-1 2-16,0-1 4 15,-9-1 0-15,0 5-4 16,0 7 4-16,0 10-3 16,0 10 44-16,0 2-28 0,0 2-19 15,0 0 0-15,0 0-25 16,0 20 25-16,0 9 0 15,0 4 8-15,0-4-9 16,32-6 1-16,-13-6 0 16,13-5-7-16,4-9 7 15,-13-3 0-15,5 0-4 16,-10 0 11-16,-4-6-3 16,-5-17-4-16,9-3 1 15,-9 0 3-15,1-6 2 16,13 5-6-16,-14 1 0 15,-9 9 7-15,9 2-4 16,0 6-3-16,-9 5 0 0,9 4-5 16,-9 0 2-16,9 0-10 15,14 13 12-15,-14 19-8 16,10 3 7-16,-10 5 2 16,14-4 0-16,-5-7-2 15,0-6 2-15,5-8 0 16,5-5-2-16,-19-8-4 15,0-2 1-15,5 0 5 16,-5 0 0-16,9-21 8 16,0-5-7-16,15-6-1 15,-15-4 0-15,0 8 6 16,14-2-6-16,-14 10 0 0,-8 6 0 16,-1 7-4-16,-9 5 4 15,14 2-1-15,-5 0-7 16,9 0-4-16,0 17 12 15,-4 6 0-15,4 1-3 16,-9-1-1-16,1-2 4 16,13-6 0-16,-14-5-2 15,9-4 6-15,-9-2-7 16,9-4 3-16,-4 0-4 16,-5 0 4-16,10-10 0 15,-1-12 0-15,-4-7 2 16,4-4 4-16,0 1-6 15,1 6 0-15,4 9 5 0,-23 6-9 16,18 6 4-16,-9 5-2 16,14 0-5-16,-5 0-5 15,-9 16 9-15,10 10 2 16,-10 2-2-16,14 5-2 16,-14-7 5-16,9-5 0 15,5-4 2-15,-5-9-2 16,1-2 0-16,13-6 0 15,-5 0 5-15,14 0-4 16,-4 0 0-16,-5-16 2 16,5-8-3-16,4-5 7 15,0-1-7-15,-14-1 0 16,15 2 3-16,-24 4-3 16,14 14 0-16,-23 5 0 0,10 6-6 15,-10 0-4-15,0 0 10 16,23 25-1-16,-23-3 0 15,9 2-4-15,-9-7 5 16,14-5 0-16,-13-4-3 16,-10-5 3-16,0-3 0 15,0 0 9-15,0 0-9 16,0 0 20-16,0 0-8 16,0-14-12-16,0-7 18 15,-19-2-11-15,-4 2 4 16,5 4 5-16,0 6-4 15,9 1 8-15,-5 10-1 16,5 0-18-16,0 0-1 0,-1 10-16 16,1 29 16-16,-14 12 6 15,14 4-1-15,0-5-5 16,9-10 0-16,0-3-6 16,0-15 5-16,18-8-15 15,5-8 0-15,-14-6 12 16,10 0 4-16,-10 0 1 15,14-24 5-15,-14-7-1 16,9-10 2-16,-9-6-2 16,14-5-5-16,-14-9 17 15,-9-9-16-15,0-3 15 16,0 0 1-16,0 9-3 0,0 14 10 16,0 11 3-16,0 22-5 15,0 9 24-15,0 8-37 16,0 0-9-16,0 0-6 15,0 33-17-15,0 18 20 16,0 22 3-16,19 0 0 16,13 3 0-16,-14-7 7 15,0-7-10-15,14-12 3 16,-4-15-19-16,13-12-5 16,9-14 0-16,-4-9 13 15,5 0 11-15,-1 0 0 16,0-23 0-16,-13-6 6 15,-5-9 2-15,-5-6 2 0,-17-2-8 16,-10-4 6 0,0 2 21-16,-10 8-12 0,-17 14 24 15,4 11-10-15,14 13-12 16,0 2-10-16,9 2-9 16,-9 45-13-16,-1 14 10 15,1 11 3-15,-5-1 0 16,14-10-1-16,0-2-5 15,0-13 3-15,23-14-29 16,5-14-1-16,-5-15 14 16,13-3 1-16,6 0 18 15,17-32 8-15,-9-12-3 16,5-12-5-16,-4 1 4 16,-1-1-1-16,-9 2 5 0,-22 12-8 15,-1 16 1-15,-9 12 7 16,-9 12-8-16,0 2 6 15,14 0-6-15,-14 8-28 16,9 24 16-16,0 8 5 16,9 2 7-16,-8-2-3 15,12-2 6-15,6-3-3 16,13-5 0-16,9-8 6 16,5-4-15-16,19-12 9 15,-6-6 0-15,10 0-6 16,0-26-9-16,-19-21-79 15,-8-6-115-15,-42-5-450 16</inkml:trace>
  <inkml:trace contextRef="#ctx0" brushRef="#br1" timeOffset="171649">7745 5872 440 0,'0'0'134'16,"0"0"-26"-16,0 0-18 15,0 0-54-15,0 0-23 0,0 0-8 16,-32 46 8 0,32-11-13-16,0-1 0 0,9-4 6 15,41-6-4-15,10-10 1 16,-1-8 12-16,1-6-15 16,-10 0 28-16,-22-2-6 15,-10-20 19-15,-18-6 31 16,0-3-11-16,0-3 3 15,-60 8-43-15,-8 6-21 16,-1 11-4-16,0 9-18 16,10 0-45-16,22 16-162 15,5 20-399-15</inkml:trace>
  <inkml:trace contextRef="#ctx0" brushRef="#br1" timeOffset="172547">11205 6262 502 0,'0'0'140'16,"0"0"-66"-16,0 0 60 15,0 0-55-15,0 0-5 16,0 0-16-16,-50-15-54 16,73 13-8-16,46-4 8 15,27 0 3-15,14 2 1 16,9-1-4-16,-10-1-4 15,-3 6 6-15,-24-2-3 0,-22-2 3 16,-24 4-6 0,-27 0 0-16,-9 0 4 0,0-1-2 15,0-12 11-15,0 1 27 16,-18-6-25-16,-9 2-11 16,-24 0-4-16,10 2 0 15,-9 5 8-15,22-2-3 16,-4 2-4-16,14 3 5 15,9 3 0-15,0 0 1 16,9-1-3-16,0 4-1 16,0 0-6-16,0 0 1 15,9 0-6-15,32 0 6 0,5 7 4 16,22 8 5-16,6-1-7 16,-6 4 3-16,10-1-3 15,-18 3 0-15,-24 1 0 16,5 1-3-16,-22-4 6 15,-19 3-3-15,0 0 0 16,0-1-17-16,-9-1 9 16,-42 3 5-16,5 5-13 15,-13-7 8-15,9 2-95 16,31-6-147-16,19-11-375 16</inkml:trace>
  <inkml:trace contextRef="#ctx0" brushRef="#br1" timeOffset="172966">12922 5976 644 0,'0'0'177'15,"0"0"-58"-15,0 0 12 16,0 0-31-16,0 0-39 15,0 0-18-15,-119-71-29 16,110 71 4-16,9 8-18 16,-9 26 4-16,9 16-5 15,0 8 2-15,0 6-1 16,0 3 0-16,41 0 7 0,-5-5-9 16,15-7 2-16,8-14 0 15,10-12-3-15,9-11 3 16,4-18 0-16,-4 0 9 15,0-18-6-15,13-21 8 16,-36-9-6-16,5-8-2 16,-28-8 29-16,-23-9 26 15,-9-3-11-15,-9 7 1 16,-60 7-32-16,0 12 11 16,-22 15-26-16,4 15 6 15,18 14-14-15,1 6-10 16,-1 24-29-16,0 25-116 15,-4 9-342-15</inkml:trace>
  <inkml:trace contextRef="#ctx0" brushRef="#br1" timeOffset="174928">14927 6070 650 0,'0'0'60'0,"0"0"-9"0,0 0 18 15,0 0-26-15,0 0-4 16,0 0-30-16,-51-3 3 16,120 3-4-16,41 0-1 15,27 0 20-15,10-12-15 16,-5-2-2-16,-5 2 12 15,-41 3-13-15,-27 4 0 16,-28 5-3-16,-32 0-4 16,-9 0 7-16,0 0 1 15,0-6 13-15,0-4 54 16,-9-2-42-16,-32-4-29 16,-5-5-1-16,-4 3 2 0,-10 1-4 15,10 0-3-15,13 2 2 16,5 4-2-16,14 1 4 15,9 4-4-15,-5 4 0 16,14-2 5-16,0 4-9 16,0 0 4-16,0 0-11 15,23 0 7-15,27 0 2 16,28 6 2-16,-9 4 2 16,18-4 5-16,-5 5-7 15,-13 0 0-15,-33 4 2 16,-4 0-8-16,-22-1 6 15,-10 4 0-15,0-1-6 16,0 3 6-16,0 7 0 0,-42-1-5 16,-8 3 5-16,4-2-13 15,-4-4 3-15,-1-2-78 16,15-4-33-16,13-6-71 16,14-5-167-16</inkml:trace>
  <inkml:trace contextRef="#ctx0" brushRef="#br1" timeOffset="175756">16671 5632 216 0,'0'0'429'0,"0"0"-341"16,0 0-20-16,0 0 19 15,0 0-28-15,0 0-29 16,-46-55-30-16,115 43 3 16,18-3 1-16,13 0-4 15,19-2 7-15,-13 3-9 16,-15 0 3-16,-22-2-1 16,-19 8 1-16,-41 4 10 15,-9 4-11-15,0 0 3 16,0 0-3-16,-9 0-8 15,-23 0 5-15,-4 0 3 0,4 0-2 16,22 0 1 0,-8 0 1-16,18 0-1 0,-14 0 0 15,5 7-3-15,0 14 4 16,0 5 0-16,-9 6 0 16,18 2-2-16,0 7-1 15,0 6 3-15,9 2-2 16,27 7-4-16,15-3 7 15,-10-1-1-15,-4-2 0 16,-24-7 8-16,6-7-8 16,-19-4 0-16,0-12 3 15,0-4-5-15,0 0 2 0,-51-4 0 16,-8-1 4 0,-19-5 2-16,9-3-4 0,1-3-2 15,26 0 7-15,24 0-5 16,9 0-2-16,9 0 3 15,0 0-11-15,0 0 3 16,0 0-6-16,18 0-2 16,33 0 13-16,17 0 3 15,10-6-3-15,14-20 0 16,-5-8 3-16,0-5 3 16,-5-3-4-16,-13-1-2 15,-10 2 1-15,-22-5 7 16,-5-4-5-16,-23-2 5 15,-9-3 13-15,0 2-18 16,0 4 27-16,0 10 14 16,-9 16 1-16,0 12 18 0,9 7-26 15,-14 4-16-15,14 0-15 16,0 0-6-16,-9 12-7 16,9 32 7-16,0 11 0 15,0 7 7-15,0-1-7 16,0-3 1-16,0-6-7 15,23-3 2-15,4-7-1 16,1-11-16-16,-6-5-112 16,-12-10-36-16,-1-10-264 15</inkml:trace>
  <inkml:trace contextRef="#ctx0" brushRef="#br1" timeOffset="175969">17463 5766 535 0,'0'0'83'0,"0"0"-20"15,0 0 36-15,0 0-78 16,0 0-11-16,0 0 7 16,137-9-12-16,-59 9 5 15,13 0-8-15,15-2 5 16,-6-7-14-16,1 0-176 15,-23 7-342-15</inkml:trace>
  <inkml:trace contextRef="#ctx0" brushRef="#br1" timeOffset="176581">18813 5725 611 0,'0'0'114'0,"0"0"-33"15,0 0 18-15,0 0-10 16,0 0-8-16,0 0-65 16,0-11-13-16,0 11-3 0,0 23-9 15,0 9 9-15,0 6 0 16,0 3 1-16,0-2 1 15,0-11-2-15,9-5 0 16,14-8 0-16,-5-7 5 16,1-8-5-16,4 0 1 15,4 0 0-15,-9-14 16 16,14-15-15-16,-4 0 0 16,-14-4 8-16,-5-5-7 15,0-5 10-15,-9-3-1 16,0 2-3-16,0 2 27 15,0 11-29-15,0 13 2 16,-9 6 20-16,9 12-22 0,-9 0 0 16,9 0-7-16,0 0-16 15,0 7 15-15,0 16 1 16,0 3 0-16,0 0-3 16,9 1 4-16,27-1-2 15,15 0 0-15,-10 0-22 16,-14 1 18-16,-8-7-13 15,-6 0-3-15,-3-6 21 16,-10 4-20-16,0-3 17 16,0-4 2-16,0 0 1 15,-32 2-2-15,4-4 2 16,-13-4 0-16,-19 1 0 0,1-6 0 16,-10 0-32-1,-9 0-47-15,19 0-41 0,-1-20-78 16,24-6-175-16</inkml:trace>
  <inkml:trace contextRef="#ctx0" brushRef="#br1" timeOffset="176922">18557 5363 392 0,'0'0'111'0,"0"0"-26"15,0 0 1-15,0 0-33 16,0 0-31-16,0 0-22 16,-19-6 8-16,19 30-8 0,0 2 0 15,0-2 5-15,19-7-4 16,13-5-1-16,4-12 0 16,6 0 9-16,-15 0-6 15,-4-12 43-15,-5-14 40 16,-18 0-10-16,0-9-1 15,0-3-12-15,-18 6-31 16,-23-1-10-16,-10 7-19 16,15 12 2-16,-5 7-5 15,22 7-21-15,-13 0 15 0,32 13-156 16,0 19-78 0,23 6-394-16</inkml:trace>
  <inkml:trace contextRef="#ctx0" brushRef="#br1" timeOffset="177765">20195 5629 593 0,'0'0'137'0,"0"0"-43"16,0 0 28-16,0 0-25 16,0 0-39-16,0 0-39 15,0-55-12-15,0 63-14 16,0 25 6-16,0 11 1 15,0 5 2-15,0-2 2 16,0-1-4-16,0-5 2 16,10-11 5-16,-1-10-7 15,-9-12 0-15,13-5 0 16,-13-3 4-16,10 0-3 0,-1 0 2 16,9-14 5-16,0-16-1 15,14-1 0-15,-22-5-7 16,8 4 6-16,-4 7-9 15,-5 4 3-15,0 12 0 16,0 6-5-16,0 3 5 16,10 0-2-16,3 0 0 15,6 17 0-15,13 10-5 16,-13-1 7-16,4 0 0 16,-5-2-9-16,5-4-2 15,5-3 7-15,-5-8-10 16,-14-3-8-16,0-6 17 15,-4 0-4-15,-5 0 9 16,0-6 8-16,1-14-5 16,-10 0-3-16,9-4 3 0,0 1 4 15,-9 8-3-15,0 6-4 16,0 7 1-16,0 2-1 16,0 0 0-16,14 0-11 15,4 14 9-15,0 18 2 16,1 0-3-16,13-3 3 15,-5-4 0-15,14-9-6 16,0-4 6-16,-4-9 0 16,-5-3-5-16,-4 0 15 15,-6 0-8-15,6-9-2 16,-19-13 1-16,0-15 11 16,-9 1-10-16,0-9 15 0,0 1 18 15,-18 6-23-15,-23 4 14 16,-5 7-14-16,-4 7-11 15,-10 14 0-15,10 6-1 16,-1 0-9-16,15 23-33 16,13 16-133-16,14-4-89 15,9-7-246-15</inkml:trace>
  <inkml:trace contextRef="#ctx0" brushRef="#br1" timeOffset="178215">21312 5363 656 0,'0'0'86'15,"0"0"40"-15,0 0 1 16,0 0-26-16,0 0-54 16,0 0 24-16,-59-145-61 15,59 145-7-15,0 2-3 16,0 36-1-16,0 21-3 15,9 14 4-15,0 6 0 16,0 6-2-16,0-7 8 16,14-5-6-16,-4-15 0 15,8-11 5-15,5-15-12 16,-23-15 3-16,0-10-44 0,1-7 4 16,3 0-19-16,-13 0 36 15,0-26-5-15,0-7-3 16,-32 4 32-16,-9-3-12 15,-5 0 15-15,-4 5-2 16,18 7 3-16,14 7-1 16,-1 8 6-16,19 3-1 15,0 2 4-15,0 0-9 16,0-4 2-16,28 2-6 16,31-7 6-16,42-6-2 15,-5-2 0-15,5-1-1 16,-14 4-4-16,-19 2-35 15,-36 6-293-15</inkml:trace>
  <inkml:trace contextRef="#ctx0" brushRef="#br1" timeOffset="178853">22878 5711 572 0,'0'0'200'15,"0"0"-104"-15,0 0 8 16,0 0-6-16,0 0-73 16,0 0-14-16,0 93 1 15,0-14 9-15,0 9 3 16,14 5-20-16,-5 3-2 16,0-6 6-16,0-5-4 15,-9-15-4-15,9-17 0 16,-9-19 8-16,0-16-8 0,0-12 0 15,0-6 0 1,0 0 21-16,0-14-15 0,0-30 2 16,-27-18 1-16,-5-13-7 15,-19-19 13-15,6-11-15 16,3-14 2 0,-8-4 2-16,23 0 0 0,17 9-4 15,10 21 0-15,0 23 4 16,0 21-5-16,10 19 1 15,17 16-1-15,-4 12-6 16,13 2 0-16,15 0 7 16,8 8-3-16,1 24 2 15,9 12-2-15,-10 9 3 16,-9 5-3-16,-22 0-10 0,-19 1 9 16,-9-4-2-16,0-3 3 15,-18-8-18-15,-33-5 4 16,-17-8-84-16,8-11-53 15,10-8-81-15,13-9-237 16</inkml:trace>
  <inkml:trace contextRef="#ctx0" brushRef="#br1" timeOffset="179365">23116 5699 420 0,'0'0'157'0,"0"0"-56"16,0 0-10-16,0 0 9 0,0 0-73 16,0 0-12-16,101-35-13 15,-65 35 5-15,15 21-2 16,-1 5-5-16,9 6 0 16,-22 6 1-16,4-3 3 15,-9-1-4-15,-4-7 0 16,-10-4 7-16,-18-10-7 15,0-5 0-15,0-2-8 16,0-6 0-16,-9 0 8 16,-9 0 15-16,-15 0-6 15,15-9-5-15,9-11 5 16,0-12-6-16,9-6-3 16,0-9 14-16,9 1-14 0,32-2 0 15,-4 8-2-15,-5 8 9 16,-5 11-7-16,-18 13 0 15,14 8 0-15,-13 0-9 16,8 0 5-16,0 0 4 16,5 26-5-16,-5 11 7 15,-8 7-2-15,-1 6 0 16,-9-1 6-16,0-1-9 16,9-14 3-16,5-10 0 15,-5-7-5-15,-9-11 11 16,9-3-10-16,0-3 4 15,-9 0-45-15,9-21-88 16,-9-20-84-16</inkml:trace>
  <inkml:trace contextRef="#ctx0" brushRef="#br1" timeOffset="179688">23560 5268 264 0,'0'0'149'0,"0"0"-71"15,0 0-1-15,0 0-27 16,0 0-29-16,0 0 0 16,-28-21-17-16,19 24-2 15,-5 17 6-15,14 9-5 16,0 1 6-16,0 2-6 0,0-3 0 16,23-8 0-1,5-13 3-15,4-8 9 0,-5 0 44 16,5 0 19-16,-22-29-4 15,-10-4-28-15,0-1-22 16,0 2 11-16,-10-1-27 16,-22 11 0-16,-9 4-8 15,23 10-8-15,9 8 5 16,0 0-17-16,9 10-59 16,0 26-28-16,0 7-132 15</inkml:trace>
  <inkml:trace contextRef="#ctx0" brushRef="#br1" timeOffset="180511">23926 5632 645 0,'0'0'143'0,"0"0"4"0,0 0-60 16,0 0 6-16,0 0-30 15,0 0-47-15,0-55-7 16,0 55-9-16,9 0 0 16,9 23-10-16,-4 9 19 15,-5 3-9-15,10 0 0 16,-10-6 5-16,-9-5-9 16,9-7 4-16,0-5 0 0,-9-6-4 15,0-6 2-15,14 0 2 16,-5 0 9-16,9-15-6 15,1-20 7-15,13-3-10 16,-5 0 0-16,5 3-2 16,-23 6 13-16,10 9-10 15,-19 8-1-15,9 9 5 16,-9 3-9-16,14 0 4 16,-5 0-9-16,0 17-3 15,9 7 14-15,5 2-2 16,-14 1 0-16,10-7 0 15,-10-6 0-15,0-2 0 16,0-6-2-16,5-3-3 0,4-3 7 16,-9 0-2-16,23 0 0 15,-13-12 9-15,8-15-5 16,5-5-4-16,-14 4 0 16,1-1 0-16,4-1 0 15,-5 7 0-15,0 6 0 16,-18 5 8-16,23 8-13 15,-14 4 5-15,10 0-8 16,-1 6-3-16,14 15 6 16,-14 2 5-16,14 1-4 15,-4-4-5-15,4-2 6 16,-5-7 3-16,5-5 0 0,5-6-8 16,4 0 12-1,-13 0-4-15,4-14 2 0,-5-12 6 16,-4-7-8-16,-14-1 7 15,0-8-5-15,-9-2 13 16,0 1-8-16,-18 2 0 16,-14 9 15-16,4 11-16 15,6 13 13-15,12 8-19 16,1 0-1-16,9 17-4 16,-9 27 3-16,9 11 2 15,0 4-3-15,0-7 9 16,28-11-6-16,4-6 0 15,4-9 4-15,15-5-11 16,17-8 1-16,10-3-44 16,14-7-32-16,4-3-114 0,-14 0-124 15</inkml:trace>
  <inkml:trace contextRef="#ctx0" brushRef="#br1" timeOffset="180759">25871 5524 343 0,'0'0'420'16,"0"0"-280"-16,0 0 0 15,0 0 8-15,0 0-81 0,0 0-9 16,0 0-33 0,37-29-24-16,-37 29 0 0,0 0-1 15,0 0 0-15,0 0-3 16,0 9 10-16,0-4-7 15,9 4 0-15,5-3-13 16,-14 0-5-16,0-3-59 16,0-3-131-16,-73 0-383 15</inkml:trace>
  <inkml:trace contextRef="#ctx0" brushRef="#br1" timeOffset="260304">5818 7762 204 0,'0'0'361'15,"0"0"-190"-15,0 0-37 16,0 0 41-16,0 0-11 15,0 0-131-15,0 0 34 16,0 0 1-16,50-110-52 16,-41 79 21-16,-9 3-17 15,0 4-7-15,0 4 15 16,0 2-21-16,-18 5-5 0,-23 11-2 16,4 2-7-16,-13 0 2 15,-1 9 5-15,1 15 0 16,13 8-17-16,5 2 18 15,23 4-1-15,0 6 0 16,9-3-24-16,0 0 23 16,0-6-24-16,18-9 0 15,14 1 23-15,5-7-21 16,4-2 14-16,-13-2 6 16,4 0-10-16,-14-2 8 15,0-2-5-15,-18-4 7 16,0 1-6-16,0 5-2 15,0 4 11-15,-18 0-5 0,0-6 15 16,-5-10-14 0,14 2 4-16,9-4 0 0,-9 2 1 15,-1-2 3-15,10 0-4 16,0 0 0-16,0 0-1 16,0 0-6-16,0 0-9 15,19 0-33-15,22 0 37 16,9 6 3-16,-13 5 9 15,-5 4 0-15,-23 11-12 16,-9 13 2-16,0 4 8 16,-9 6 2-16,-32-3 12 15,4 2-10-15,-4-10-1 16,23-3 11-16,-5-6-4 16,14 0-6-16,9-3-2 0,0 2 4 15,0-6-3 1,0-5-1-16,18 1 0 0,5-6 3 15,13-6 7-15,6-4-9 16,8-2 7-16,9 0-4 16,1 0 16-16,9-8-20 15,-19-10 1-15,-4 4 4 16,-5 3-5-16,-23 2-10 16,-9 3-121-16,-9 0-304 15</inkml:trace>
  <inkml:trace contextRef="#ctx0" brushRef="#br1" timeOffset="261157">6715 7738 443 0,'0'0'151'16,"0"0"-37"-16,0 0-34 0,0 0 0 15,0 0-38-15,0 0-42 16,-18-20 0-16,8 26-7 15,10 21 7-15,0 1 0 16,0-2 16-16,0-6-15 16,0-3-1-16,19-4-1 15,22-7-2-15,-4-4 6 16,4-2 7-16,-9 0 20 16,-23 0-19-16,0 0 43 15,-9-14 7-15,0-4-27 16,0-2 38-16,-18-3-67 15,-23 2 7-15,-1 6-12 0,6 4-2 16,-15 8-1-16,19 3-7 16,14 0-28-16,9 8-56 15,9 22-49-15,0-1-85 16,59-3-189-16</inkml:trace>
  <inkml:trace contextRef="#ctx0" brushRef="#br1" timeOffset="260773">6953 8164 495 0,'0'0'174'16,"0"0"-52"-16,0 0 24 15,0 0-19-15,0 0-78 16,0 0 9-16,0-3-14 16,0 3-28-16,0 0-13 15,0 14 4-15,0 16-7 16,0 2 10-16,0-3-2 16,0 0-8-16,0-3 0 15,0 1-1-15,0-7-4 16,18-6 5-16,14-5 0 0,-4-2-7 15,-5-7 4-15,13 0-2 16,-13 0-2 0,-5 0-78-16,1-12-37 0,4-18-86 15,-14-8-119-15</inkml:trace>
  <inkml:trace contextRef="#ctx0" brushRef="#br1" timeOffset="261536">7287 8140 337 0,'0'0'144'0,"0"0"-31"16,0 0-17-16,0 0 16 16,0 0-20-16,0 0-35 15,-18 7-10-15,18-5-47 16,18-2-8-16,23 0 8 15,19 0 29-15,27 0-10 0,13 0-12 16,10 0 2 0,-4-11-18-16,-15-1 7 0,-31 7-99 15,-42 1-124-15,-18 4-36 16</inkml:trace>
  <inkml:trace contextRef="#ctx0" brushRef="#br1" timeOffset="261728">7301 8336 324 0,'0'0'65'16,"0"0"44"-16,0 0 55 16,0 0-61-16,0 0-11 0,224 8-9 15,-132-8-37-15,-5 0 8 16,9-11-54-16,-5-1-2 15,-22 2-114-15,-19 3-523 16</inkml:trace>
  <inkml:trace contextRef="#ctx0" brushRef="#br1" timeOffset="264255">8395 8175 228 0,'0'0'338'0,"0"0"-193"15,0 0-18-15,0 0 7 16,0 0-53-16,0 0-3 16,0 0-15-16,-51-64 11 15,51 61-39-15,0-5-12 16,0-4 17-16,33 0-37 16,3 0 3-16,5 12-6 15,-4 0 4-15,-5 0-9 0,-14 36 5 16,-9 7 0-1,-9 15-2-15,0 7 2 0,-36 5 0 16,-33 0-1 0,1-5 8-16,-15-7-7 0,14-15 0 15,10-6 0-15,32-13-4 16,-6-9 0-16,24-7 4 16,9-1-11-16,0-7 6 15,0 0 3-15,51 0 2 16,26 0 0-16,33-3 1 15,0-15-1-15,5 9 0 16,-15 1-9-16,1 8-89 16,-23 0-155-16,-19 0-185 15</inkml:trace>
  <inkml:trace contextRef="#ctx0" brushRef="#br1" timeOffset="265058">9892 7820 749 0,'0'0'183'0,"0"0"-16"0,0 0-63 15,0 0-3 1,0 0-76-16,0 0-18 0,0 22-7 16,0 41 8-16,0 12-2 15,0 3-6-15,0 2 7 16,0-1 5-16,0-1-12 16,0-8 0-16,0-6 4 15,0-14 8-15,0-16-10 16,0-12-2-16,13-13-8 15,-13-9 3-15,0 0-10 16,0-4 15-16,0-28 5 16,0-15 6-16,-22 0-11 15,-15-2 0-15,-13 2 7 16,-10 12-19-16,10 6 12 16,-1 6 0-16,15 12-4 0,-5 2 9 15,31 3-5-15,10 6 0 16,0 0-6-16,0 0-4 15,19 0-11-15,40 2 20 16,33 11-16-16,4-10 13 16,23-3 4-16,-9 0 0 15,-14 0 0-15,-14-3 8 16,-22-5-8-16,-33 3 0 16,-18 5-9-16,-9 0 19 15,0 0-10-15,0 0 0 16,0 0 16-16,0 0-21 15,0 0 5-15,0 0-2 0,0 10-5 16,0 12 3-16,0 11 4 16,0-4 0-16,10 3 6 15,22-5-6-15,4-11 0 16,-4-4 0-16,-4-9-16 16,13-3 20-16,0 0-4 15,5-17 9-15,-5-15-5 16,0 1 14-16,-32 1-7 15,-9 3-1-15,0-2 17 16,-41 5-26-16,-37 2-1 16,-9 1 0-16,-13 10 5 15,13 4-12-15,-5 7 5 16,33 0-44-16,31 15-54 0,19 20-212 16,9 0-189-1</inkml:trace>
  <inkml:trace contextRef="#ctx0" brushRef="#br1" timeOffset="265655">11659 8269 408 0,'0'0'134'0,"0"0"-16"16,0 0 17-16,0 0-32 16,0 0 5-16,0 0-47 15,-46-100-9-15,46 83-5 16,0 3-47-16,18-1 31 15,10 3-29-15,13 9 2 16,9 3 2-16,-13 0-5 16,13 0-1-16,-9 13 0 15,-13 13 5-15,-5 2-11 16,-14 8 6-16,-9-2 0 16,0 2-3-16,0-6 7 0,0-5-4 15,0-11 0-15,0-4 7 16,0-10-7-16,0 0 0 15,0 0 2-15,0 0 15 16,0 0-14-16,0-18 9 16,0-14-12-16,27-9 2 15,14 0-2-15,-13 7 0 16,4 4 7-16,-14 13-15 16,1 8 8-16,-6 6-4 15,15 3-1-15,-1 0-3 16,5 8 8-16,9 18 0 15,-13 4 0-15,13 2-5 0,-13 0 5 16,4-2-2-16,-14-2-4 16,0-1-42-16,14-10-79 15,-23-6-103-15,1-11-218 16</inkml:trace>
  <inkml:trace contextRef="#ctx0" brushRef="#br1" timeOffset="265848">12588 8108 507 0,'0'0'137'15,"0"0"-10"-15,0 0-54 16,0 0-1-16,0 0-69 0,0 0 2 16,137-23 14-1,-59 20-15-15,13-3-8 0,-22 5-57 16,-19-7-168-16,-4-3-180 15</inkml:trace>
  <inkml:trace contextRef="#ctx0" brushRef="#br1" timeOffset="266086">13151 7595 446 0,'0'0'179'16,"0"0"-2"-16,0 0-38 0,0 0-32 16,0 0-39-16,0 0-45 15,0-23 14-15,0 40-31 16,9 33-3-16,9 20 64 16,-4 20-54-16,4 16-3 15,-9 4 0-15,10 7-10 16,4-12-48-16,-14-15-278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49:00.99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41 694 718 0,'0'0'159'0,"0"0"-56"15,0 0-5-15,0 0 0 16,0 0-60-16,0 0-16 16,-41-52-22-16,41 52 2 15,0 0-6-15,32 20-5 16,14 14 9-16,4 5 5 0,-9 2-5 16,-4 2 0-16,-5-5-3 15,-14 0-2-15,-18-11 4 16,0-7-26-16,0-15-5 15,0-2 6-15,0-3-43 16,-9 0 69-16,-9 0-1 16,9-14 2-16,9-12-2 15,0-12 1-15,0-3 0 16,36-14 1-16,24-1 0 16,-10 6-1-16,1 1 0 15,-15 5 8-15,5 12-8 16,-13 6 0-16,-14 14 5 0,-14 9 26 15,0 3-20 1,0 0-6-16,0 0 2 0,0 0-7 16,-14 9-7-16,-14 11 1 15,-13 7 12-15,32 5-9 16,0 7 3-16,9-8 0 16,0 10-7-16,18-3 14 15,33-6-7-15,8-6 0 16,1-14 0-16,-1-6-13 15,10-6 10-15,-1 0 3 16,1-30 7-16,0-10 3 16,-19-13-10-16,-9-3 26 15,-22-8 0-15,-10-9 16 16,-9 1-7-16,0-4-8 16,0 11 26-16,-19 19-36 0,-13 14 22 15,23 17-3 1,0 9-28-16,9 6 5 0,0 0-13 15,0 15-22-15,0 40 17 16,18 16-2-16,14 19 7 16,10-6 0-16,-6-5 2 15,5-13-8-15,-4-15-13 16,4-10-54-16,1-18-37 16,3-11-53-16,-13-12-36 15,-4 0-77-15,-28 0-116 16</inkml:trace>
  <inkml:trace contextRef="#ctx0" brushRef="#br0" timeOffset="992">1067 545 311 0,'0'0'169'15,"0"0"-90"-15,0 0-11 16,0 0 41-16,0 0-19 16,0 0-79-16,-87-46-9 15,146 42-2-15,19-2 45 16,9 4-21-16,5-4-20 15,-15-2 17-15,-17 2-6 16,-24 0-10-16,-22 0 23 16,-5 6-23-16,-9 0 35 15,0 0 8-15,0 0 10 16,0 0 13-16,0 0-33 0,0 0-22 16,0 0 2-16,0 0-13 15,0 0-10-15,0 0 3 16,0 14-21-16,0 18 23 15,0 12 0-15,0 3 4 16,19-7-3-16,-1-4 2 16,23-10-3-16,9-11 0 15,1-10-10-15,-15-5 8 16,6 0 2-16,-6-8 0 16,-4-21 13-16,10-10-11 15,-15 5 4-15,-9-7-4 16,-9 3 7-16,-9 6 2 0,0 2-11 15,0 16 0-15,0 5 7 16,0 9-6-16,0 0-2 16,0 0-1-16,0 9-29 15,0 20 31-15,0 12-1 16,14-2 5-16,-5-8-6 16,10-2 3-16,-1-9-1 15,5-2 0-15,-5-9 4 16,0-6-14-16,24-3 10 15,-1 0 0-15,5-19 11 16,4-12-8-16,-9 2-3 16,-13 3 9-16,-5 2-5 15,-14 10 3-15,0 2-7 16,0 12 0-16,-9 0-2 16,0 0 2-16,0 0-11 0,0 0 8 15,0 15-19-15,9 7 22 16,-9 0 0-16,9-5 3 15,14-2-3-15,-14-4 0 16,10-3 0-16,-1 1-5 16,5-3 5-16,-14-6 0 15,9 0-3-15,1 0-1 16,-6 0 2-16,-3 0 2 16,-1-6 0-16,9-8 8 15,-9 6-5-15,-9 2-3 16,0 6 8-16,0 0-4 15,0 0-8-15,23 0 0 0,-14 2-3 16,19 23-7-16,4-7 14 16,-5 3 0-16,-4-3 0 15,-5-10-4-15,-8-8-2 16,-1 0 4-16,0 0 2 16,14-14 2-16,4-6 2 15,-9-11-4-15,5 4 0 16,-4 3 8-16,-1 7-2 15,-4 4-6-15,-5 11 0 16,0 2-4-16,0 0-4 16,9 2 3-16,5 22-4 15,5 0 14-15,4-7-13 16,-14 0 8-16,10 0-11 0,4-4-62 16,18-7-83-1,-13-6-88-15</inkml:trace>
  <inkml:trace contextRef="#ctx0" brushRef="#br0" timeOffset="4321">4079 195 375 0,'0'0'281'0,"0"0"-98"15,0 0-45-15,0 0-36 16,-23-169 2-16,14 151-44 16,9 12-3-16,0 4 5 15,0 2-62-15,0 0 5 16,0 0-5-16,0 12-31 0,-10 40 24 16,1 27 6-16,-14 17 2 15,23 1 7-15,0-4-3 16,0-6-5-16,0-5 0 15,23-6-3-15,5-21 2 16,4-11-42-16,-5-24-27 16,-18-8 12-16,1-10-20 15,-10-2 35-15,0 0 12 16,0-2 20-16,0-30 3 16,-19-12-46-16,-31 3 23 15,-19 1 14-15,-9 10-60 16,-9 10 9-16,-13 5 41 15,4 9 27-15,13 1 4 16,24 5 3-16,31 0-4 0,19 0 19 16,9 0-22-16,0 0-17 15,28 0 17-15,40 0 11 16,24-6 13-16,27-6-22 16,18-5-2-16,-9-1 22 15,-9 0-21-15,-32 4 4 16,-27 5 18-16,-33 6-13 15,-13 1 23-15,-5 2 1 16,-9 0-19-16,0 0 23 16,0 0-22-16,0 0 7 15,0 0-11-15,0 5-8 16,0 18-4-16,18 9 5 16,1 7 1-16,4 1 6 0,-5 4-12 15,23-9 0-15,-13 3-3 16,13-9 7-16,-23-6-4 15,-9-11 0-15,-9 0 9 16,0-10-23-16,0 2-40 16,-18 2 54-16,-32-4 2 15,-10-2 1-15,1 0 3 16,22-2-6-16,5-16 12 16,14-2-24-16,18-7 7 15,0-5 5-15,50 0 19 0,9-8-11 16,19 7-8-1,-18 7 0-15,-14 9 9 0,-5 5-11 16,-23 6 2-16,-4-3 0 16,4-3 9-16,-18 4-5 15,18-1 3-15,-8 6 6 16,-10-6-7-16,13 6 1 16,-4 3-7-16,1 0-3 15,8 0-5-15,14 18 0 16,-14 13 8-16,10 8-1 15,-5 3 1-15,-5-11-2 16,0-5 2-16,14-8 0 16,-13-10-4-16,-1-5 4 15,-4-3 0-15,4 0 12 16,0-3-11-16,14-34 22 0,-4-8-11 16,-10 11-5-16,-18 2 34 15,14 11-24-15,-14 13 21 16,0 8 17-16,0 0-52 15,0 0 5-15,9 0-8 16,0 0-29-16,9 17 12 16,5 9 14-16,-4 6-4 15,8-2-3-15,-4-2 8 16,4-4 2-16,-8-4 0 16,13-5-10-16,-5-3 5 15,14-12-1-15,-13 0 6 16,13 0 0-16,0-35 8 0,-4-3-8 15,-14 1 2-15,-5-2 6 16,-18 1 6-16,0 6-5 16,0-1 7-16,-18 13 18 15,-14 6-29-15,23 8-3 16,-1 6-2-16,1 0-4 16,9 14-3-16,0 30 6 15,0 9 1-15,19 5 0 16,31-6-32-16,9-8 30 15,10-3-1-15,0-15-32 16,9-14 19-16,13-12-67 16,-4 0-64-16,0-29-76 15,-18-21-389-15</inkml:trace>
  <inkml:trace contextRef="#ctx0" brushRef="#br0" timeOffset="4768">6857 303 615 0,'0'0'95'15,"0"0"-29"-15,0 0-14 16,0 0 0-16,0 0-44 16,0 0-3-16,-69-15-10 15,69 34-1-15,0 4 3 16,0 3 1-16,0-12-9 15,23-2 11-15,-4-9 20 16,-1-3-16-16,-9 0 32 16,5 0-22-16,-5 0 21 15,-9 0 44-15,0-5-59 16,0-5 3-16,0 10-21 0,0-6-2 16,-23 6-21-16,5 0-63 15,-10 0-60-15,-4 21-136 16</inkml:trace>
  <inkml:trace contextRef="#ctx0" brushRef="#br0" timeOffset="4950">6839 922 60 0,'0'0'505'16,"0"0"-431"-16,0 0 72 0,0 0-35 15,-110 175-37 1,41-109 1-16,-9 7-32 0,-9 3-33 16,-4 3-2-16,-5-3-8 15,-14-3-246-15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9.8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374 87 507 0,'0'0'160'0,"0"0"-73"15,0 0 15-15,0 0 15 16,0 0-46-16,0 0 13 15,0-75-5-15,0 73-35 16,-28-4-42-16,1 6-2 16,-23 0 0-16,-10 0 14 15,10 20-13-15,-1 6 18 16,15 4-19-16,-5-2 0 0,22 5 1 16,10-1-1-16,9 3 0 15,0 2-5-15,9 1 5 16,28 1-2-1,4-5 2-15,-13-5 0 0,4-3-8 16,-14-1 9-16,-9 1-1 16,5-4 0-16,-14 6-2 15,0 3-3-15,0-1 5 16,-14 2 0-16,-23-3-16 16,5-6 16-16,14-6 0 15,0-5-3-15,18-6-29 16,0-3 32-16,0-3 0 15,0 3 4-15,0-3-12 16,0 0-2-16,27 0-2 0,5 0 4 16,-4 0 12-16,-10 0-5 15,5 11 1-15,-14 18-16 16,-9 10 10-16,0 10-4 16,0 12 10-16,-18 7 4 15,-14 1 1-15,13 1 3 16,10-3 6-16,-4-2-11 15,13-10 24-15,0-8-20 16,41-7 3-16,18-7 7 16,19-7-15-16,14-8 15 15,13-10-17-15,14-5 3 16,-18-3-7-16,-14 0-110 16,-37 0-198-16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0.82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50 618 0,'0'0'154'0,"0"0"-95"15,0 0 15-15,0 0 28 16,0 0-56-16,0 0-29 0,82-44-6 15,-36 44-8 1,-5 0 11-16,0 0-14 0,-13 7 5 16,-1 7-4-16,-13 9-1 15,-14 4-15-15,0 10 12 16,0 8-3-16,-23 1 6 16,-14 3 9-16,-4-8-8 15,14-9 10-15,13-6-11 16,5-8 0-16,9-4 6 15,0-2 1-15,23 1-4 16,4-6 1-16,14-3-3 16,-4-2 16-16,4-2-13 15,-23 0-3-15,5 0 2 16,-14 0 2-16,1 0-5 16,8 0 0-16,-9 0 8 15,14 0 3-15,-5 9-10 0,10 3 8 16,-5 0 26-16,-5 2-30 15,-9 10 13-15,0 8-3 16,5 6-13-16,-14 14 20 16,0 7-9-16,0 13-6 15,0 19 23-15,0 5-17 16,0 1 43-16,0 2-16 16,0-12-40-16,0-3 18 15,0-11-11-15,9-17 4 16,0-24-2-16,-9-14-2 15,0-13-7-15,0-5 0 16,-9 0 6-16,-50 0-14 16,-24-12-14-16,-4-2-78 0,-9 2-119 15,5 1-232-15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2.51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77 182 0,'0'0'154'15,"0"0"-68"-15,0 0 3 16,0 0 21-16,0 0-45 16,0 0 7-16,0 0 7 15,0-69-38-15,0 65 14 16,0 2-31-16,0 2 3 16,0 0-27-16,0 0 3 0,9 0-3 15,18 0 5 1,5 0-5-16,5 0 0 0,-5 12 2 15,-14 6-2-15,1 1 0 16,-5 7-10-16,-14 7 8 16,0 7-2-16,0 5 4 15,-33 1 6-15,-3 1 0 16,4-9-6-16,13-8 2 16,-3-13 4-16,22-6 0 15,0-5-6-15,0 0 0 16,0-1-6-16,0-5 12 15,0 3-6-15,0-3 0 0,0 0 2 16,0 0-7 0,13 0 10-16,6 0-3 0,8 0 17 15,-4 0-15-15,-14 0-4 16,0 6 0-16,0 6 0 16,1 8-4-16,-1 7 4 15,5 5 0-15,4 0 12 16,0 3-7-16,-9 0-4 15,14 3 8-15,-14 3-6 16,10 5 10-16,-10 7 0 16,-9 2-1-16,0 0 19 15,0-5-26-15,0-6 13 16,0-12-5-16,0-9-9 0,0-8 3 16,0 0-7-1,-19-3-22-15,-31-1 19 0,0 4-55 16,-19-3-195-16,0 2-515 15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2.79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1145 744 642 0,'0'0'189'0,"0"0"-34"16,0 0-4-16,0 0-56 15,0 0 4-15,0 0-56 0,0-137-33 16,0 152-10-16,22 35 8 15,-3 19-8-15,-10 19 7 16,9 18-4-16,-18 10 7 16,0 9-10-16,0 1 0 15,0-4 1-15,0-8 4 16,0-23-5-16,14-28 0 16,-5-22-21-16,9-23 9 15,1-18-19-15,4 0 17 16,4-35 10-16,5-23 8 15,-14-16-1-15,-18-10-3 16,0-9-1-16,-9-4-5 16,-41 7-14-16,-19 9-16 0,-9 16 26 15,-4 15-13 1,4 16 19-16,10 7 0 0,8 12-13 16,19 7 16-16,23 5-9 15,8 3-5-15,10 0 4 16,0 0-4-16,51 0 14 15,17 3 0-15,29-3 0 16,22 0-2-16,-10-15 4 16,-22-8-1-16,-27 2 9 15,-19 2-3-15,-23 4 2 16,-8 4-8-16,-10 1 7 16,0 7 7-16,0 1-14 15,0 2 3-15,0 0 15 16,0 0-14-16,0 0-8 0,0 0 4 15,0 16-30-15,0 26 30 16,-10 6 3-16,10 3-2 16,0-5-2-16,0-8 9 15,32-15-8-15,19-8 0 16,-5-12 4-16,-5-3 5 16,0-3-5-16,-23-26-3 15,1-12 14-15,-10-5-13 16,-9-3-2-16,0-5 0 15,-9 5 10-15,-28 2-13 16,-13 15 3-16,8 12 0 16,6 11-6-16,-15 9 1 15,10 3 5-15,14 35 0 0,-14 20 3 16,22 6-8-16,10 1 5 16,9-4 0-16,0-15-8 15,37-8 9-15,13-18-3 16,10-10 2-16,-1-10 0 15,10 0 2-15,-10-18-2 16,1-11 1-16,-1-6 5 16,-13-3 2-16,-5 3-8 15,0 3 3-15,-22 8 2 16,-1 13-1-16,-18 11-4 0,23 0-9 16,-14 9 4-1,19 23-4-15,4 12 9 0,4-1 0 16,-13 1 1-16,5-6-4 15,-10-6 3-15,-4-6-74 16,4-13-138-16,9-13-124 16</inkml:trace>
  <inkml:trace contextRef="#ctx0" brushRef="#br0" timeOffset="252">2696 290 509 0,'0'0'169'0,"0"0"-67"16,0 0 34-16,0 0-9 0,0 0-61 15,0 0-28-15,-160-65-33 16,151 138 4-16,0 17 29 16,9 13-31-16,0 2 9 15,0-1-12-15,18 4 5 16,23-11-18-16,28-10-11 15,9-17-151-15,32-19-149 16,18-20-345-16</inkml:trace>
  <inkml:trace contextRef="#ctx0" brushRef="#br0" timeOffset="615">3365 958 635 0,'0'0'153'0,"0"0"-44"15,0 0 52-15,0 0-64 16,0 0-11-16,0 0-66 16,-78-77-20-16,78 136 0 15,-9 29 3-15,-1 7 8 16,10 5 7-16,-9 5-14 16,-4-4 1-16,13 2-5 15,-10-4 5-15,10-5-5 16,0-18 0-16,0-18 4 15,0-23-11-15,0-21 13 0,0-11-6 16,0-3 0 0,0 0 5-16,0 0 16 15,-27-26-21-15,-5-18 6 0,4-12-14 16,-4-13-5-16,14-7-19 16,-9 3-4-16,4 0-24 15,14 3 29-15,9 9-10 16,0 6-52-16,18 2 25 15,32 6-28-15,1 0-87 16,17-1-399-16</inkml:trace>
  <inkml:trace contextRef="#ctx0" brushRef="#br0" timeOffset="943">3209 406 566 0,'0'0'130'16,"0"0"-30"-16,0 0 3 16,0 0-56-16,0 0-18 15,0 0-29-15,-101-38 0 16,101 58-7-16,0-2 7 15,0-6 0-15,32-3 4 16,-4-9 3-16,-5 0 6 16,-5 0-13-16,-9 0 1 0,0 0 14 15,-9-12-8-15,0 0-7 16,0 3 0-16,0 3-70 16,-18 6-49-16,18 0-249 15</inkml:trace>
  <inkml:trace contextRef="#ctx0" brushRef="#br0" timeOffset="10898">426 61 535 0,'0'0'87'0,"0"0"-37"16,0 0 40-16,0 0 13 0,0 0-27 16,0 0-4-16,69-61-19 15,-69 61-39-15,0 0 8 16,0 0-22-16,0 0-26 15,-19 0 18-15,-22 15 8 16,-9 13 1-16,-10-1 9 16,14 0-1-16,14-4-6 15,5 0-3-15,13 1-3 16,5-3-5-16,9 2 8 16,0-3 0-16,0 0-5 15,0 1-3-15,32-1 8 16,-4 0 4-16,13 4-1 15,-14 0 5-15,5-1-8 16,-13 0 0-16,-10-2 0 0,-9 2 3 16,0 3-10-16,0 1 0 15,-37 8 7-15,-22-6-1 16,8 0 1-16,-17 3 0 16,17-3 0-16,10-6 0 15,4-3-4-15,19-8 0 16,18-6-19-16,0-3 19 15,0-3-1-15,0 0-11 16,0 0 8-16,18 0-2 16,1 0 10-16,-1 9 0 15,-18 11 2-15,0 15-9 16,0 16 14-16,0 9-4 16,-18 10 26-16,-10 0-24 0,5-3 20 15,14 1-2 1,9-5-18-16,0-7 20 0,23-6-25 15,14-7 5-15,4-8-3 16,9-8-2-16,-4-10-20 16,23-14-83-16,50-3-137 15,32 0-211-15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5.31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367 313 138 0,'0'0'505'16,"0"0"-410"-16,0 0 45 15,0 0-28-15,0-149-23 16,0 111-1-16,0 3-49 16,-19 0-2-16,-4 8-2 15,-4 7-25-15,9 12 32 16,-14 8-28-16,4 0-8 16,-4 0-12-16,-4 23 6 0,-15 24 0 15,1 12 4-15,22 1 6 16,5-1-12-16,23 2 2 15,0 0-8-15,60 0-1 16,9-3 12-16,13 1-3 16,-4-7 0-16,-9-5 9 15,-1 0-8-15,-27-3-1 16,-4-7 0-16,-14 1-10 16,-23-12 12-16,0-2-2 15,0-10 0-15,-32-5-8 16,-28-3 8-16,-8-6 1 15,-1 0 2-15,-9 0-6 0,19-3-11 16,-1-11-75 0,28-4-58-16,32-14-78 0,0-9-90 15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5.48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73 69 573 0,'0'0'176'16,"0"0"8"-16,0 0-24 16,0 0-58-16,0 0-17 15,0 0-64-15,9-66-21 16,-32 66-29-16,-4 0-282 16,-5 7-345-16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5.8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37 199 795 0,'0'0'180'0,"0"0"-71"16,0 0 4-16,0 0 6 15,0 0-69-15,0 0-31 16,0-17-19-16,0 28-8 0,-9 29 8 16,-14 14 4-16,23 0 1 15,0 2-1-15,14-9-4 16,32-9 0-16,13-18-7 16,24-14 13-16,-15-6-6 15,1 0 1-15,-9-35-1 16,-15-9 19-16,-3-14-15 15,-24-7 4-15,-18 0 6 16,-9-4-7-16,-60 6 0 16,-27 13-7-16,-14 15-15 15,9 19 12-15,42 16-47 16,41 16-139-16,18 33-164 16,0 16-267-16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6.0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4 787 0,'0'0'135'0,"0"0"-66"16,0 0-31-16,0 0-38 15,0 0-38-15,0 0-44 16,37-5-125-16,-5 19-376 15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6.4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106 753 706 0,'0'0'202'0,"0"0"-63"16,0 0 17-16,0 0-20 15,0 0-85-15,0 0-28 16,-36-51-23-16,36 105 0 16,0 10 20-16,0 6-14 15,27-7-6-15,5-4 0 16,-13-9 13-16,-1-15-14 0,-9-15 1 16,-9-10 0-1,0-8 1-15,0-2 7 0,0 0-3 16,0-12 20-16,-9-25 0 15,-9-13-6-15,-24-14-19 16,15-10 0-16,-5-10 2 16,4-1 0-16,10-2-2 15,18 11 0-15,0 15 4 16,0 15-12-16,9 19 8 16,51 12-17-16,8 15 12 15,10 0-9-15,0 9 13 16,-18 26 0-16,-10 9-16 15,-9 5 13-15,-23 4-10 16,-18 3-31-16,0 5-34 0,-50-3-124 16,-28-9-152-16,0-5-402 15</inkml:trace>
  <inkml:trace contextRef="#ctx0" brushRef="#br0" timeOffset="270">592 91 716 0,'0'0'153'0,"0"0"6"16,0 0-25-16,0 0-19 16,0 0-27-16,0 0-54 15,-179-91-22-15,161 161 11 0,9 20-13 16,9 12 15-16,0 4-25 15,59 5 3-15,10 0 3 16,9-7-3-16,9-11-3 16,4-5 0-16,-4-17-75 15,5-19-70-15,4-20-139 16,14-18-633-16</inkml:trace>
  <inkml:trace contextRef="#ctx0" brushRef="#br0" timeOffset="505">1393 464 699 0,'0'0'195'0,"0"0"-67"15,0 0-7-15,0 0-16 16,0 0-67-16,0 0-30 16,-129 44-8-16,129 40 29 15,0 0-24-15,0 1 7 16,10-9-12-16,8-9 4 15,23-9-11-15,-13-13 7 16,4-11-65-16,4-16-77 16,-4-15-111-16,-4-3-93 15</inkml:trace>
  <inkml:trace contextRef="#ctx0" brushRef="#br0" timeOffset="856">1379 642 331 0,'0'0'115'16,"0"0"-25"-16,0 0-12 15,0 0 0-15,0 0 2 16,0 0-69-16,-147-52 2 16,216 84-6-16,32-9 2 15,27-6 0-15,0-14 22 16,-9-3-8-16,-14 0-5 16,-13-5 15-16,-33-16-26 15,-8-2 45-15,-33-7 3 16,0-5 11-16,-18-8 24 15,0-1-49-15,0 6 1 16,-18 9 7-16,9 10-29 0,0 15 35 16,9 1-38-16,0 3-11 15,0 0-12-15,0 38-8 16,0 22 14-16,0 17 1 16,0 5 7-16,0-4-8 15,0-5 0-15,0-9 2 16,0-11-10-16,9-13 8 15,9-16-50-15,-9-16-111 16,-9-8-130-16,0 0-138 16</inkml:trace>
  <inkml:trace contextRef="#ctx0" brushRef="#br0" timeOffset="1148">820 85 616 0,'0'0'170'16,"0"0"-51"-16,0 0 10 15,0 0-37-15,0 0 16 16,0 0-108-16,0-53 0 15,0 97-4-15,0 9 8 0,-13 6 2 16,4-5-6-16,9-2-7 16,0-4-22-16,0-8-156 15,9-13-54-15,23-16-221 16</inkml:trace>
  <inkml:trace contextRef="#ctx0" brushRef="#br0" timeOffset="1314">1036 87 326 0,'0'0'170'0,"0"0"16"16,0 0-43-16,0 0-40 15,0 0-28-15,0 0-59 16,-42-46 3-16,42 92-19 16,0 13 0-16,0 9 4 15,23 1-14-15,-14-5-110 0,1-5-545 16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20.37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 75 166 0,'0'0'399'0,"0"0"-278"16,0 0-10-16,0 0-18 15,0 0-16-15,0 0-46 16,-10-52-17-16,-12 55 11 16,3 18-23-16,1-7 2 15,18 0-4-15,0-2 5 16,0-5-5-16,0-6 4 15,27-1-1-15,5 0 28 16,-4 0-19-16,4 0 20 16,-14-5 20-16,-9-10-32 15,1-2 17-15,-10 2-19 16,0-2-18-16,0 2 0 16,0 6-3-16,0 9-39 0,-19 0-158 15,-8 6-196-15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49:22.8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275 143 806 0,'0'0'130'16,"0"0"-24"-16,0 0-11 15,0 0 3-15,0 0-44 16,0 0-38-16,0 0 4 16,0 0-20-16,32 35 0 15,-32 29-3-15,0 11 9 16,0 11-3-16,0 7-3 15,-32 1 7-15,-19 4-11 16,1-2 4-16,-5-14-6 16,5-9-3-16,9-23-55 15,13-16-52-15,28-13-93 16,0-18-173-16</inkml:trace>
  <inkml:trace contextRef="#ctx0" brushRef="#br0" timeOffset="330">797 58 333 0,'0'0'264'0,"0"0"-120"16,0 0-28-16,0 0 0 15,0 0-21-15,0 0-58 0,0-58-27 16,0 67-10-16,0 29 10 16,0 23-5-16,0 15 19 15,-28 2-21-15,-13 5 24 16,13 1-21-16,-13-5-5 16,0-1 8-16,4 1-6 15,19-12-3-15,-5 0 0 16,14-7 3-16,0-6-12 15,9-10-21-15,0-15-169 16,0 0-112-16</inkml:trace>
  <inkml:trace contextRef="#ctx0" brushRef="#br0" timeOffset="970">1016 650 486 0,'0'0'189'15,"0"0"-79"-15,0 0 11 16,0 0-9-16,0 0 3 16,0 0-54-16,9-29-30 15,-9 29 4-15,0 0-33 16,0 0 2-16,10 0-4 0,-10 26-9 15,18 24 8-15,-9 8 1 16,5 9 0-16,-14 9 1 16,0 9 3-16,0-1-4 15,0 6 0-15,0-5 7 16,0-20-9-16,0-19 2 16,0-20 0-16,0-14-3 15,0-12 10-15,0 0-7 16,0 0 16-16,0-38-4 15,-14-20 1-15,5-26-3 16,9-19-8-16,0-10 5 16,23-10-3-16,4-6-4 0,15 16 1 15,-15 17 8 1,14 25-3-16,-23 22-6 0,-8 14 0 16,-1 20-8-16,5 6 9 15,-14 7-1-15,0 2 0 16,9 0-18-16,0 0-2 15,9 2-11-15,5 28 20 16,-5 8 7-16,-9 11-18 16,1 7 1-16,-10-4 12 15,0-2-10-15,0-1 9 16,0-11 1-16,-28-6-20 16,5-8-13-16,-4-13-19 15,-5-2 2-15,13-3 38 16,1-6-15-16,9 0 16 15,9 0-39-15,0 0-44 0,0 0-42 16,0 0-186-16</inkml:trace>
  <inkml:trace contextRef="#ctx0" brushRef="#br0" timeOffset="2249">1479 705 181 0,'0'0'252'0,"0"0"-91"16,0 0-40-16,0 0-17 16,0 0-16-16,0 0-54 15,18-46-16-15,5 43-10 0,-5 3-3 16,0 0 0-16,24 0-5 16,-15 0 0-16,23 17 5 15,1 7-4-15,-1 5 0 16,-4 0-1-16,-14 3 5 15,-5 3-13-15,-4-3 6 16,-23-2-21-16,0-8 9 16,0-4-22-16,0-15-10 15,0 0 6-15,0-3 14 16,0 0 26-16,0-3 24 16,0-18-22-16,0-7 5 15,0-4 10-15,0 0-1 16,0-6 14-16,28 4-30 0,-5-3 19 15,4 3-6-15,1 4-5 16,-5 4 9-16,-5 6-14 16,0 8 4-16,-4 9 5 15,-14-3-9-15,9 6-1 16,-9 0-2-16,18 0 0 16,-9 9-3-16,24 12 5 15,-24 8-5-15,9 3 3 16,-9 2 0-16,14 2 8 15,-5-7-8-15,-8-6 5 16,8-11-7-16,-18-3 2 16,23-9 0-16,-14 0 4 15,0 0 1-15,9-18 20 16,14-8 6-16,-4-6 2 0,4-3 19 16,-14 3-30-16,10-3-17 15,-15 9 20-15,-3 12-21 16,-1 7 23-16,-9 7-8 15,0 0-13-15,0 0-12 16,0 0 3-16,0 0-16 16,9 18 12-16,-9 8 6 15,9 0-3-15,14 4-4 16,-14-8 16-16,0 5-10 16,0-4 2-16,1-14 0 15,-1 0-8-15,-9-6 5 16,0-3 3-16,9 0 0 15,5 0 1-15,4 0-1 0,9-8 1 16,15-11 6-16,-1-4-7 16,-14 0 5-16,5 3-5 15,-4 2 9-15,-19 6-7 16,0 9 3-16,-9 3-5 16,0 0 3-16,0 0-12 15,14 0-1-15,-5 6 10 16,0 15-9-16,0-1 16 15,0-6-7-15,-9 1 0 16,10-6 0-16,12-2-4 16,-22-6 4-16,10-1 0 15,-10 0-4-15,0 0 8 0,9 0-4 16,9 0 1-16,5-11 6 16,-5-10-5-16,10-5 1 15,4 6-3-15,-5-4 0 16,-4 10 4-16,-5 8-4 15,-18 6 0-15,10 0-4 16,-10 0-5-16,18 6 1 16,-4 17 8-16,4 0-2 15,0 1-10-15,-9-4-12 16,23-2-6-16,-4-6 13 16,4-4 16-16,-5-8-10 15,15 0 11-15,-15 0-4 16,14-17 11-16,-13-10-7 15,4-1 8-15,-14 1 4 16,0-2 17-16,-4-3-11 0,-14 0 3 16,0 4 12-16,0 10-26 15,0 5 8-15,0 13-7 16,0 0-8-16,0 0-19 16,-32 26-18-16,14 18 37 15,-14 12 0-15,13-7 0 16,19-5-13-16,0-12-3 15,0-5-41-15,19-10 30 16,31-8 11-16,19-3 14 16,22-6-4-16,5 0-11 0,5-18-47 15,-23-8-117 1,-28-1-197-16</inkml:trace>
  <inkml:trace contextRef="#ctx0" brushRef="#br0" timeOffset="2678">2197 87 301 0,'0'0'281'0,"0"0"-146"16,0 0-2-16,0 0-51 15,0 0-42-15,0 0-29 16,-9-21-11-16,-9 42-6 16,9 12 6-16,9-1 0 15,0-6 0-15,0-9-7 16,0-2 7-16,27-13 0 15,5-2 3-15,5 0 4 16,-5 0 5-16,-5-14 26 16,-18-6 30-16,14-1 10 15,-13 3-22-15,-10 4-10 0,0-3-2 16,0 5-44-16,-42 7-8 16,-17 5-14-16,-1 0-43 15,1 14-94-15,22 24-152 16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20.56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595 0 636 0,'0'0'151'0,"0"0"-84"15,0 0 106-15,0 0-63 0,0 0-32 16,-210 187-22 0,141-135-55-16,-18 3-1 0,-23 3-27 15,-9 1-272-15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9.0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158 1325 473 0,'0'0'138'16,"0"0"-86"-16,0 0 8 15,0 0 15-15,0 0 8 16,0 0-59-16,110-161-1 16,-101 130 13-16,-9-2-7 15,0 1 10-15,0 3 5 16,0 6-25-16,-27 3 9 16,-14 5-24-16,4 9 0 15,-4 6-8-15,0 0 8 16,4 26-4-16,5 18 0 15,14 11 6-15,18 4-4 0,0 0-2 16,9-4 0 0,32-6 3-16,5-8 2 0,27-8-7 15,-4-17 2-15,9-10-20 16,9-6 15-16,4 0 3 16,-4-34 2-16,-9-16 10 15,-9-11-5-15,-10-9-1 16,-18-9 1-16,-22-3 4 15,-10-5 5-15,-9 2-6 16,0 3 6-16,-19 15 12 16,-8 15-10-16,-5 20 7 15,5 14-7-15,4 12-10 16,4 6-12-16,1 18-6 16,-5 34 12-16,5 25 3 15,18 7 3-15,0 3-6 0,0-5 0 16,41-4 4-16,9-10-7 15,-4-16 3-15,23-10-8 16,4-22 6-16,5-18-23 16,0-2 25-16,-1-14-4 15,6-27 8-15,-28-17 0 16,-5-5-4-16,-18-10 0 16,-23-4 2-16,-9 1 6 15,0 7 1-15,-18 4 10 16,-32 13-1-16,8 10 10 15,15 19-7-15,18 12 6 16,-14 7-12-16,14 4-15 0,0 27-9 16,-10 33 9-16,-4 22 0 15,5 12 3-15,18 3-3 16,0-1 0-16,0-6-1 16,28-8 4-16,22-9-3 15,0-13 0-15,10-16-19 16,-1-20 17-16,1-12-19 15,-24-12 21-15,15 0-13 16,-19-9 26-16,-5-23-12 16,5-7-1-16,-22-4 7 15,-1-3-4-15,-9-1-3 16,0 5 0-16,0 16 6 16,0 12 1-16,0 9 3 0,0 5-10 15,0 0-1-15,0 0-3 16,0 26-7-16,0 9 11 15,0 0-2-15,9-1 6 16,9-4-4-16,5-10 0 16,5-5 5-16,13-3-12 15,-5-10 7-15,15-2 0 16,-10 0-1-16,-5 0 9 16,-3-8-8-16,-15-16 5 15,-9-7 2-15,-9-7 0 16,0-4-7-16,-9 5 0 15,-28 5-1-15,-13 7 0 0,0 14 1 16,8 9-1-16,15 2-61 16,18 0-75-16,9 12-132 15,0 2-332-15</inkml:trace>
  <inkml:trace contextRef="#ctx0" brushRef="#br0" timeOffset="391">2136 456 500 0,'0'0'208'0,"0"0"-72"16,0 0-41-16,0 0 37 15,0 0-70-15,0 0-42 16,0 0-18-16,0-5 12 0,0 48-14 15,0 4 1 1,0 2 11-16,18-5-9 0,1 0-3 16,-10-9-28-16,0-6-82 15,-9-15-180-15,0-8-267 16</inkml:trace>
  <inkml:trace contextRef="#ctx0" brushRef="#br0" timeOffset="562">2392 532 378 0,'0'0'125'16,"0"0"14"-16,0 0-1 16,0 0-21-16,0 0-16 15,0 0-87-15,9-52-7 16,-9 96 2-16,0 2-9 16,0 6 12-16,10 2-12 0,-1-9 0 15,0 1-6-15,0-9-119 16,23-17-432-16</inkml:trace>
  <inkml:trace contextRef="#ctx0" brushRef="#br0" timeOffset="840">2649 0 666 0,'0'0'176'0,"0"0"-52"16,0 0 8-16,0 0-11 16,0 0-105-16,0 0-11 15,146 42 25-15,-36 51-20 16,9 33 27-16,-5 22-3 16,-13 13-25-16,-41 11 26 15,-33 0-35-15,-27-3 12 16,-59-15-12-16,-38-19-2 15,-12-21-20-15,-10-24-217 16,0-11-393-16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9.5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1700 11 722 0,'0'0'164'0,"0"0"-72"15,0 0-8-15,0 0-20 16,0 0-64-16,0 0-19 16,9-12-138-16,-9 54-176 0</inkml:trace>
  <inkml:trace contextRef="#ctx0" brushRef="#br0" timeOffset="194">1910 522 755 0,'0'0'118'0,"0"0"-8"15,0 0 39-15,0 0-48 16,0 0-25-16,-256 192-55 16,173-142 2-16,15-6-18 15,17-6 4-15,15-6-18 0,27-8-5 16,9-13-152-16,18-11-160 15</inkml:trace>
  <inkml:trace contextRef="#ctx0" brushRef="#br0" timeOffset="54484">61 256 275 0,'0'0'131'0,"0"0"-22"15,0 0-9-15,0 0-20 16,0 0 4-16,0 0-47 0,0 0 11 16,-60-38-16-16,60 20-25 15,0 2 19-15,0-2-24 16,0 0 12-16,0 5-6 16,0 0 1-16,0 7-7 15,14 0-2-15,-5 6-3 16,19 0-5-16,-5 0 8 15,4 0 0-15,-9 25-6 16,5 8 7-16,-14 6-1 16,1 2 0-16,-1-4 5 15,-9-1-11-15,0-4 6 0,0-7 0 16,0-1-1 0,0-9 7-16,0-7-6 15,0-1 0-15,0-7 2 0,0 0-3 16,0 0 6-16,0 0-1 15,0-18 0-15,9-9 9 16,0-5-13-16,14-2 0 16,-5-2 1-16,1-1-7 15,3 1 6-15,6 14 0 16,-19 6-3-16,0 10 6 16,5 6-6-16,-5 0-4 15,9 6 4-15,1 20-6 16,-6 4 9-16,-3 2 0 0,-1 0-7 15,-9 1 11 1,9-5-4-16,-9 3 0 0,0-9-2 16,0-5-10-16,0-2 9 15,0-12 3-15,0-3-1 16,0 0 7-16,0 0-6 16,0 0 8-16,9-6-6 15,0-20 4-15,5-12-6 16,4 0 0-16,19-6-1 15,-5 1 9-15,-5 7-8 16,-4 5 0-16,5 3 2 16,-10 12-13-16,-4 4 11 15,4 9 0-15,0 3-3 16,5 0-6-16,5 13 7 0,-10 24 2 16,-9 9 0-16,5 7-7 15,-14 3 7-15,0-5 0 16,0-1-3-16,0-6 13 15,0-6-11-15,9-8 1 16,-9-13 0-16,9-12-5 16,0-1 5-16,-9-4 0 15,0 0 15-15,0 0-12 16,0 0 30-16,0 0-5 16,0 0-21-16,0 0 13 15,0 0-20-15,0 0 0 16,10 0-2-16,-10 0-11 15,22 0 11-15,15 0-1 16,23 0-4-16,40 0 4 0,-22-9-206 16,-18-32-489-16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06.25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1222 684 0,'0'0'114'15,"0"0"-49"-15,0 0 38 16,0 0-17-16,0 0-57 16,0 0-24-16,155-63 3 15,-123 63-3-15,-4 29-5 16,-5 5 2-16,-5 4-1 15,0 4 3-15,-9-7-4 0,-9-3 0 16,0-12 1 0,0-8 3-16,0-10-4 0,10-2 0 15,-10 0 3-15,0 0-3 16,0 0 1-16,13 0 4 16,-4-8 8-16,1-18-9 15,8-10 4-15,5-1-6 16,4-1-1-16,14 5 5 15,-13 7 2-15,-10 9-1 16,5 8 16-16,-5 9-20 16,1 0 1-16,13 0-4 15,-14 23-2-15,14 9-4 0,-4 6 6 16,-10 6-5 0,5 6-11-16,-23 5-31 0,0 4-80 15,0-10-133-15</inkml:trace>
  <inkml:trace contextRef="#ctx0" brushRef="#br0" timeOffset="327">984 0 659 0,'0'0'174'0,"0"0"-108"16,0 0-35-16,0 0 5 15,142 202 46-15,-74-86-4 16,28 10-24-16,5 7-9 15,-14 5-2-15,-9-3-31 16,-19-1 15-16,-36-15-16 16,-23-5-11-16,-9-3 4 15,-64-6-4-15,-41 0-62 16,-28-9-258-16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05.5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52 644 0,'0'0'123'15,"0"0"-52"-15,0 0 36 16,0 0 8-16,0 0-52 0,0 0-46 16,0-26-2-16,32 38-12 15,18 19-3-15,-4 20 8 16,4 6-1-16,1 7-6 15,-1 7-1-15,0-11 0 16,-4-7-6-16,5-18-23 16,-19-14-82-16,4-15-34 15,-4-6-97-15,5 0-250 16</inkml:trace>
  <inkml:trace contextRef="#ctx0" brushRef="#br0" timeOffset="172">563 0 480 0,'0'0'151'0,"0"0"-30"0,0 0-36 15,0 0-42-15,0 0-20 16,0 0-9-16,-137 207 0 16,109-116-13-16,-4 8 3 15,-5-3-4-15,5-9-16 16,14-23-426-16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04.2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37 773 243 0,'0'0'496'0,"0"0"-374"16,0 0-25-16,0 0 36 16,0 0-30-16,0 0-36 15,0 0-19-15,0-76-36 0,0 94-4 16,-9 23 6-16,-10 14-13 16,10 12 9-16,9 8-6 15,0 11-3-15,19 2 1 16,40-1 3-16,10-12-5 15,9-14 0-15,-5-17 6 16,-18-18-12-16,18-17 3 16,-27-9 3-16,13 0 8 15,-8-38-3-15,-1-20-1 16,0-15 6-16,-4-17-5 16,-5-13 18-16,0-7-6 15,-31-4-6-15,-10 12-2 16,0 12-5-16,-42 24-3 15,-35 15-1-15,-24 22 1 16,14 11-5-16,9 12 4 0,9 6-9 16,19 0 7-16,18 27-41 15,14 17-70-15,18 7-118 16,0 5-204-16</inkml:trace>
  <inkml:trace contextRef="#ctx0" brushRef="#br0" timeOffset="316">1428 0 682 0,'0'0'172'0,"0"0"-42"16,0 0 20-16,0 0-44 15,0 0-49-15,0 0-57 16,-68-20 4-16,49 101 1 16,-8 30 10-16,-14 17 4 15,0 13-4-15,-5 4-12 16,-5-1 11-16,1-10-14 16,18-9 0-16,23-9 1 15,9-11 0-15,0-6-2 16,0-17-28-16,41-17-90 15,28-21-99-15,-1-28-134 16</inkml:trace>
  <inkml:trace contextRef="#ctx0" brushRef="#br0" timeOffset="962">1657 963 476 0,'0'0'145'0,"0"0"-21"15,0 0 30-15,0 0-43 16,0 0-28-16,0 0-47 16,-9-155-12-16,37 146-6 15,4 9-15-15,-5 0 8 0,5 4-11 16,-14 27 0 0,1 7 0-16,-10 9 3 0,-9 5-3 15,0 0 0-15,0 1 5 16,0-6-6-16,-18-4 1 15,-1-10 0 1,10-10 0-16,0-8 3 0,9-12-3 16,0-3 7-16,0 0 0 15,0-6 9-15,0-26-8 16,27-15-7-16,15-5 13 16,17-6-12-16,1 2 2 15,-15 6-3-15,6 13 3 16,-19 16-4-16,-14 12 0 15,0 9-1-15,-8 0-4 16,-1 38-3-16,-9 5 6 0,0 11 2 16,0-5 0-16,-9-2-5 15,-1-10 2-15,1-6 3 16,0-6-1-16,9-11-1 16,0-5-2-16,0-9 4 15,0 0-1-15,0 0 1 16,9-29 4-16,32-21-2 15,19-10 5-15,-5 1-7 16,-5 9 0-16,-9 12 1 16,-13 12 6-16,-14 11-1 15,4 9-2-15,-9 4-4 16,0 2 0-16,10 0-11 0,3 23 10 16,-12 21 1-16,-1 5-5 15,-9 7 3-15,0 2-7 16,0-1-10-16,0-9-35 15,0-7-35-15,0-9-57 16,0-11-167-16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24.3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75 0 460 0,'0'0'158'15,"0"0"-49"-15,0 0-36 16,0 0 16-16,0 0-58 16,0 0 8-16,0 0 10 15,0 0-43-15,0-12 13 16,0 12-19-16,0 12 5 16,-23 20 24-16,4 15-29 0,1 0 7 15,4 6-7 1,14-4 15-16,0 0-17 0,0-2 2 15,0-3 0-15,14-6-2 16,23-9 3-16,4-6-1 16,-5-5 0-16,15-7 11 15,-10-7-9-15,-4-4-2 16,-5 0 0-16,-5-10 20 16,-4-16-18-16,-5-6 7 15,-8-15 19-15,-10-8-17 16,0-5 33-16,0-6-31 15,0 14-12-15,-37 9 20 0,-4 12-17 16,-1 9-3-16,6 7-1 16,4 9-10-16,4 4-4 15,-4 2 12-15,5 0-35 16,9 18 14-16,-5 16-125 16,23 7-110-16,0 2-286 15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25.5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115 190 453 0,'0'0'117'0,"0"0"-50"0,0 0 0 16,0 0-2-16,0 0 11 15,0 0 15-15,-69-32-57 16,69 28 12-16,0 4-8 15,0-2-36-15,0 2 7 16,0-4-9-16,46 2 0 16,23-1-1-16,40 0 5 15,1-3-2-15,18 1-2 16,-18-4 9-16,-23-1-6 16,-18 3-3-16,-19 0 0 15,-31 1-3-15,3 0 4 0,-22 6-1 16,0-2 1-16,0 2 6 15,0 0 2-15,0-4-1 16,0-7 5-16,-41-4 20 16,0-2-33-16,4 3 0 15,-4 5-1-15,14 3 7 16,13 2-7-16,5 2 1 16,9 2 0-16,0 0-8 15,0 0 5-15,0 0-8 16,32 0 0-16,-5 0 11 15,15 12 4-15,-6 2-4 16,5 4 0-16,1 2-7 0,-15 4 7 16,5 8 0-16,-14 0 0 15,-8 3 13-15,-1-3-20 16,-9 0 7-16,0 0-3 16,-9 0-5-16,-51 3-16 15,-9 3-28-15,-8-6-155 16,-24 3-475-16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26.59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109 237 382 0,'0'0'149'0,"0"0"-66"16,0 0-3-16,0 0 50 16,0 0-47-16,0 0 12 15,-100-106-12-15,91 90-31 16,9 5 14-16,0 1-44 15,0 1 7-15,0 4-29 16,9-4 9-16,41 4-11 16,19 1 2-16,-10 4 0 15,1 0-9-15,-10 0 9 16,-22 21 0-16,13 11-1 16,-23 6-3-16,-9 3-2 0,-9 0 6 15,0-3-5 1,0-6-7-16,0-12 1 0,0-6 9 15,0-10 1-15,0-4 2 16,0 0 4-16,0 0-2 16,0 0-2-16,0 0 23 15,0-18-22-15,0-14 9 16,23-15-11-16,5-5 6 16,22-3-6-16,0 1 0 15,-4 11 0-15,-14 13-8 16,-4 19 8-16,-6 11 0 15,-3 0 0-15,17 15-14 0,-4 28 2 16,-4 13 11-16,4 8-2 16,-23 3-8-16,9-3-6 15,-4-5 4-15,-5-10-50 16,-9-12-201-16,0-6-388 16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30.09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41 0 643 0,'0'0'88'0,"0"0"-15"0,0 0-30 15,0 0-12-15,0 0 17 16,0 0-48-16,0 0 7 16,-14 113 42-16,14-48-26 15,-9-5-12-15,9 7 13 16,-9-2-23-16,9-6 22 15,0-1-23-15,0-11 2 16,0-4-2-16,0-14 6 16,-9-8-6-16,9-13 0 15,0-5-19-15,0-3-14 16,0 0-72-16,0 0-29 16,0-11-158-16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50:18.09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1973 1646 37 0,'0'0'465'16,"0"0"-333"-16,0 0-34 16,0 0 12-16,0 0-44 15,0 0-32-15,0 14-34 16,-18 36 15-16,-15 23-11 15,-8 15-3-15,-4 11 7 16,-24 6-3-16,0 3-5 16,-13 0 0-16,13-6 5 15,10-12-5-15,8-23-2 0,15-20-66 16,27-15-116 0,9-17-132-16</inkml:trace>
  <inkml:trace contextRef="#ctx0" brushRef="#br0" timeOffset="309">2385 1570 549 0,'0'0'235'15,"0"0"-33"-15,0 0-153 0,0 0-49 16,0 0 5-16,0 0 16 16,-60 213-15-16,42-122 9 15,0 8 9-15,9 3-13 16,-14 0 18-16,-5-3-29 16,-4 0 1-16,5-5 9 15,8-9-6-15,-22-19-8 16,23-13-1-16,-5-14-78 15,5-14-113-15,18-11-132 16</inkml:trace>
  <inkml:trace contextRef="#ctx0" brushRef="#br0" timeOffset="1228">4092 237 368 0,'0'0'278'15,"0"0"-110"-15,0 0-60 0,0 0-8 16,0 0-31-1,0-164-6-15,-9 136-24 0,0 5-30 16,-9 9 28-16,8 7-28 16,10 7-7-16,-13 0-1 15,4 0 0-15,-1 0-2 16,-17 26-16-16,-14 24-31 16,0 14 1-16,4 4-23 15,5 1 69-15,14-5-10 16,18-9-21-16,0 4 15 15,41-4-11-15,27 1-25 16,10 0 43-16,0-10-15 16,0 1 8-16,-19-3 8 15,-8-3-28-15,-10 3 37 16,-32-1-2-16,0-5-5 0,-9-3 7 16,0-3 0-16,-9-15 1 15,-41-5 3-15,-10-3 5 16,-18-4-9-16,10-5 0 15,-10 0-7-15,-4-2 5 16,22-24-56-16,14-10-37 16,37-13 32-16,9-29-45 15,9-25-56-15</inkml:trace>
  <inkml:trace contextRef="#ctx0" brushRef="#br0" timeOffset="2611">4339 179 333 0,'0'0'215'0,"0"0"-52"16,0 0-34-16,0 0-38 15,0 0-44-15,0 0-47 16,0-7 0-16,0 61-3 16,23 13 9-16,-14-3-3 15,1 0-3-15,17-2 0 16,-13-7 3-16,13-6-3 15,-8-8 0-15,3-11 0 16,-3-10-27-16,-10-12-14 16,-9-4-5-16,9-4-16 0,-9 0 9 15,0-18 17-15,0-11 36 16,0-3 3-16,-37 6 2 16,-4 0 9-16,0 2-9 15,-5 10 3-15,-4 4 20 16,9 4-24-16,13 6 1 15,5 0-2-15,14 0 6 16,9 0-18-16,0 0 9 16,0 0-12-16,41 0 2 15,19 4 10-15,18-2 0 16,9-2 0-16,4 0 0 16,-4 0 0-16,-18 0-2 15,-28-2 2-15,-13-4 0 16,-15-3 22-16,-13-2 29 15,0-2-3-15,0 2-2 0,0 3-12 16,-13-4-16-16,-15 6-16 16,19 3 30-16,0 3-10 15,-5 0-19-15,5 0-3 16,-9 12-5-16,18 16 5 16,0 7 0-16,0-2-13 15,41-4 9-15,5-6-12 16,4-8 10-16,0-9-5 15,-9-6-1-15,-22 0 9 16,-1 0 0-16,5 0 3 0,-14 0 11 16,0-9-8-1,-9 0 2-15,0 1 35 0,9 2-32 16,-9 0 38-16,0 2 21 16,10 4-43-16,-10 0 9 15,0 0-26-15,0 0-7 16,0 0 0-16,9 13-10 15,0 28 2-15,14 22 2 16,13 11 12-16,-13-1 4 16,-4-1-10-16,-1-7 0 15,-9-13 0-15,-9-14 8 16,14-15-8-16,-14-11 0 16,0-6 6-16,0-6-5 15,0 0 1-15,0 0 0 16,0 0 25-16,0-26-15 15,0-21-2-15,-14-20 4 0,14-12-13 16,-9-9 14-16,0-4-15 16,9 4 1-16,-9 6-4 15,9 15 3-15,0 18 0 16,0 13-1-16,0 16-2 16,0 11 3-16,0 9-24 15,18 0-38-15,23 0 58 16,19 21-1-16,-10 12-10 15,-23 7 13-15,-17 6-29 16,-1 6 21-16,-9 2 2 16,0-5-28-16,0-9 9 15,-28-5-45-15,1-11 29 16,4-12 28-16,14-9-9 0,9-3 24 16,0 0 0-16,0-3-4 15,18-25-10-15,23-11 3 16,10-5 11-16,8 3 0 15,-13-3 4-15,13-2-4 16,-17 1 17-16,8 5-2 16,-23 11 14-16,-4 8-7 15,-14 13 5-15,-9 4 39 16,0 4-40-16,0 0 1 16,0 0-25-16,-9 0 9 15,-23 0-12-15,5 0 1 16,4 11 0-16,14-1-7 15,9 6 0-15,0 2 7 16,0 6 0-16,23 7-10 0,13 2 7 16,24 6-16-16,-1 4-15 15,1 4 32-15,-1-1-20 16,-22 1 22-16,-14-9-9 16,-14-6 6-16,-9-8 3 15,0-6 0-15,0-4 0 16,-41-2 4-16,-19-9-1 15,-27-3-3-15,9 0 4 16,-13-7 7-16,22-19-11 16,33-9 0-16,13-6-21 15,23 0-61-15,0 3-87 0,50 0-154 16</inkml:trace>
  <inkml:trace contextRef="#ctx0" brushRef="#br0" timeOffset="3525">3758 2250 575 0,'0'0'141'0,"0"0"-23"15,0 0-27-15,0 0-7 0,0 0-45 16,0 0-5-16,-18-111-31 16,27 111 7-16,9 0-5 15,23 0-5-15,-13 3 0 16,4 20-12-16,-5 0 14 16,5 7-2-16,-22 2 0 15,-1 0 13-15,0-7-17 16,-9-3 4-16,0-2-13 15,0-7 8-15,0-6-9 16,0-7-6-16,0 0 18 16,0 0 4-16,0-2 10 15,0-25-12-15,0-6 5 0,9-13-8 16,23 1 3 0,5-3 0-16,4 7 13 0,-9 13-6 15,-14 10 1-15,-9 3-8 16,1 15-4-16,8 0-7 15,-4 0 1-15,13 17 10 16,-9 13-6-16,5 8 14 16,-4-1-8-16,-10 5 0 15,9-2 9-15,5-3-17 16,-14-4 8-16,9-6-23 16,-8-6 8-16,3-4-200 15,-4 3-165-15</inkml:trace>
  <inkml:trace contextRef="#ctx0" brushRef="#br0" timeOffset="5273">4587 2055 260 0,'0'0'200'0,"0"0"-119"16,0 0 16-16,-19-175 7 16,-13 122-13-16,-4 3 6 15,-15 4-41-15,-17 1 13 16,8 5 22-16,-18 6-48 15,-13 4 9-15,-5 10-30 16,-14 5-5-16,-9 8 9 16,9 7-19-16,-5 0-5 15,15 19-2-15,-1 22 11 16,5 14-12-16,9 15 1 16,4 8 0-16,24 5-11 15,22 4 11-15,14 1 0 16,23 5-1-16,0 3 4 0,14-6-7 15,41-2 4 1,28-4 0-16,22-11-9 0,37-11 9 16,4-13 0-16,24-15-4 15,-15-6 1-15,15-14 3 16,-15-14 0-16,5 0-4 16,-4-3-2-16,-19-29 6 15,-8-18 0-15,-29-8 14 16,-13-21 8-16,-18-17 35 15,-19-18-2-15,-27-23-38 16,-23-2 27-16,-73-1-31 16,-74 17-5-16,-49 21 6 0,-61 31-5 15,-17 38-9 1,-6 25 0-16,47 8-11 0,54 59 10 16,60 26-133-16,69 14-175 15,23 15-429-15</inkml:trace>
  <inkml:trace contextRef="#ctx0" brushRef="#br0" timeOffset="18275">59 505 659 0,'0'0'158'0,"0"0"-30"16,0 0-25-1,0 0-17-15,0 0 15 0,0 0-72 16,0 0 7-16,0 0-27 16,-9-46 4-16,9 70-24 15,0 17 22-15,19 22-7 16,-19 16-1-16,0 2 1 16,0 5-4-16,0-14 0 15,0-19 13-15,-10-21-12 16,1-20-1-16,9-10 0 15,0-2 2-15,0 0 3 16,-13-17 11-16,3-36-10 16,10-25 0-16,0-15 1 0,0-16-6 15,0 5 2 1,0 5 6-16,-9 14-2 0,0 18-7 16,0 23 13-16,9 24-9 15,0 11 18-15,0 9-22 16,0 0-13-16,0 11 11 15,50 30-13-15,19 15 15 16,0 11 0-16,-1 10-1 16,1 4-4-16,-10-6 5 15,1-7-25-15,-10-19 24 16,-13-17-23-16,-5-14 6 16,-23-18 14-16,0 0-11 15,0-15 15-15,10-32 22 0,-6-20-20 16,6-8 33-16,-10-1-27 15,-9-3 1-15,0 0 3 16,0 0-4-16,0 12-6 16,0 21-2-16,0 16 3 15,-9 24-2-15,9 6-1 16,0 0-19-16,0 19 7 16,0 27-58-16,27 15-23 15,5 0-170-15,-13 1-128 16</inkml:trace>
  <inkml:trace contextRef="#ctx0" brushRef="#br0" timeOffset="18621">897 532 458 0,'0'0'191'0,"0"0"-51"15,0 0-13-15,0 0-9 16,0 0-68-16,0 0-21 15,-110-62-28-15,92 62 18 16,9 24-19-16,9 17 0 16,0 6 3-16,0 2-4 15,27-8 1-15,14-9 0 16,19-6-6-16,-10-17 10 16,-13-9-4-16,4 0 5 15,-13-9-1-15,-5-19 21 0,-14-8-11 16,-9-4-11-1,0-1 38-15,0 3-25 0,-23 6-3 16,-14 8-13-16,5 12-3 16,5 11-1-16,-5 1-22 15,13 1-134-15,19 31-77 16,0 12-122-16</inkml:trace>
  <inkml:trace contextRef="#ctx0" brushRef="#br0" timeOffset="18780">1529 617 476 0,'0'0'248'0,"0"0"-82"0,0 0-51 15,0 0 7 1,0 0-78-16,0 0-26 0,-41-44-18 16,41 44-26-16,0 6-63 15,0 20-75-15,0 3-147 16</inkml:trace>
  <inkml:trace contextRef="#ctx0" brushRef="#br0" timeOffset="19588">2110 494 577 0,'0'0'153'0,"0"0"-31"15,0 0-17-15,0 0-33 16,0 0-13-16,0 0-17 16,0-29-26-16,0 29 16 15,0 0-32-15,0 0-18 16,-9 3 13-16,0 23-27 16,0 15 32-16,9 6 9 15,0 5-3-15,0-8-6 16,9-3 0-16,27-13-15 15,15-12 11-15,-10-11-3 16,-23-5 7-16,1 0 4 16,4-11-1-16,-14-25 9 15,0-1 7-15,-9-7-2 0,0-6 37 16,0 3-11-16,-18 4-15 16,-24 8 7-16,15 6-31 15,-14 14 7-15,22 6-9 16,-13 7 0-16,23 2-4 15,-9 0-30-15,18 23 32 16,0 22 5-16,0 4-1 16,9 0-8-16,51-8 4 15,8-10-11-15,10-10 7 16,0-18 4-16,4-3 0 0,-13-6 3 16,0-26 2-1,-10-5 7-15,-22-1-8 0,-5-4 7 16,-23-1 7-16,-9-1-3 15,0 0 4-15,0 12 27 16,-9 12-33-16,0 8 17 16,-1 9-7-16,-3 3-11 15,13 0-24-15,0 3 3 16,-10 43 7-16,-8 25-4 16,0 28 9-16,-5 23-3 15,14 21 0-15,0 12 11 16,0 0-12-16,-1-10 1 15,10-22-14-15,0-33 11 16,0-28-30-16,19-36 6 16,22-21 20-16,5-5 1 15,13-14 6-15,10-35 6 16,13-19 4-16,-13-5-4 0,-10-3-6 16,-22 7 0-16,-28 1 10 15,-9 7 0-15,-9 6-14 16,-51 6 4-16,-26 10-20 15,-1 13 15-15,-14 14-60 16,14 12-103-16,27 0-65 16,19 0-77-16,32 12-252 15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30.73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119 120 408 0,'0'0'171'0,"0"0"-87"16,0 0-61-1,0 0 30-15,0 0 2 0,0 0-23 16,0 0-7-16,-119-4-25 16,119 4 0-16,27 0 2 15,24 0 2-15,8 0 42 16,10 0-38-16,9 0-6 15,-5 0 30-15,-4 0-29 16,-10 0 12-16,-13-2 9 16,-5-4-20-16,-23 0 26 15,5 3-8-15,-14 2-9 16,-9 1 29-16,0 0-23 16,0 0 9-16,0-8 9 15,0-3-25-15,-22-1 4 0,-15-6-16 16,-4 4 0-16,4 2-8 15,5 4 18-15,14 2-10 16,-1 0 0-16,6 3 10 16,13 3-10-16,0 0 0 15,0 0 0-15,0 0-10 16,13 0-5-16,6 0 15 16,17 0-9-16,6 0 18 15,8 15-7-15,-13-1-2 16,13 6 0-16,-9 4-10 15,-13 1 17-15,4 2-7 16,-14 3 0-16,-9-1 4 16,-9 4-11-16,0-7 7 0,0-1-16 15,-27 5 9-15,-5-4-61 16,4-3-89-16,10-3-170 16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31.24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0 123 452 0,'0'0'151'16,"0"0"-28"-16,0 0-13 16,0 0-45-16,0 0 6 15,0 0-48-15,36-110 0 16,-4 105-23-16,9 5 15 16,5 0-21-16,5 0 6 15,-10 23 0-15,-14 7-12 16,5 5 12-16,-23-3 0 15,1 0 0-15,-1-9 5 16,-9-11-12-16,0-2 7 0,0-10 0 16,0 0-6-1,0 0 17-15,9 0-8 0,-9 0 21 16,9 0-10-16,5-22 56 16,4-6-70-16,23-10 0 15,-4-1 15-15,4 4-10 16,-4 9-3-16,4 14-2 15,-14 12-11-15,5 0 10 16,-4 0-6-16,4 30 4 16,-5 5-8-16,-4 2 14 15,-14 1-3-15,1 0 0 16,-10 0-10-16,0 1-16 16,0-5-107-16,-10-4-246 15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32.7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79 513 0,'0'0'240'16,"0"0"-162"-16,0 0-21 16,0 0 6-16,0 0-34 15,0 0 1-15,60-76 4 16,-33 73-30-16,5 3 0 15,-4 0-4-15,13 0-7 16,-4 24 2-16,-5 8 5 0,4-3 0 16,-13 3-8-16,-5-6 10 15,-18 1-2-15,10-10 0 16,-10 0 3-16,0-8-10 16,0-6 7-16,0-3 0 15,9 0 10-15,4 0-6 16,-3 0 9-16,17-17-6 15,14-12 0-15,-4-10 4 16,13 1-11-16,-9 4 0 16,-22 8-3-16,-1 11 11 15,5 13-8-15,-5 2 0 16,14 0-15-16,-13 13 15 0,8 23-8 16,5 2 8-1,-4 5-8-15,-6 5 8 0,-12 0-2 16,-10 3-17-16,0-2-262 15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33.51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87 0 286 0,'0'0'61'0,"0"0"-51"16,0 0 98-16,0 0-13 16,0 0-23-16,0 0 26 15,41 28-22-15,-32 8-17 16,-9 10-8-16,0 15-48 16,0 13 14-16,0 8-13 15,-18 11-4-15,-23 6-7 0,4 12-155 16,-4-3-118-16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33.75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0 589 0,'0'0'167'0,"0"0"-134"16,0 0-2-16,0 0-31 0,0 0 0 15,0 0 28-15,32 186 5 16,-23-116-20-16,9 0-8 16,-9 0-5-16,5-3-31 15,-14-9-274-15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35.45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0 129 319 0,'0'0'83'0,"0"0"-64"16,0 0 34-16,215 15 1 16,-115-7-3-16,-3-2-44 0,3 0 6 15,-13-6 3-15,-18 0-9 16,-28 0-7-16,-32 0 14 16,0 0 14-16,-9 0 102 15,0-12-61-15,0-6-34 16,-9 1 13-16,-23-9-37 15,-4 0 12-15,-6 2-11 16,15 4-9-16,4 9 33 16,14 2-24-16,0 9-9 15,9-6 10-15,0 6-13 16,0 0-2-16,18 0-3 16,23 6-5-16,19 20 6 0,8 6 4 15,10-6 0-15,-18 1-9 16,-1-1 13-16,-8-3-4 15,-24 0 0-15,-4 0-1 16,-14-2-6-16,-9 5 2 16,0 7-28-16,-32 5 20 15,-14 0-68-15,-22 2-138 16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36.02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0 106 144 0,'0'0'350'0,"0"0"-247"0,0 0 8 16,0 0-30-1,0 0-8-15,0 0-62 0,170-102 5 16,-129 102-6-16,-4 0-3 15,4 17-1-15,-14 12-6 16,-4 1 0-16,-14 4-6 16,-9-1 9-16,0-7-3 15,0 0 1-15,0-12 8 16,0-4-4-16,0-10-5 16,0 0 0-16,0 0 18 15,0 0-13-15,19-10 56 16,-1-18-3-16,5-10-54 15,13 0 25-15,-13 4-17 16,-4 3 4-16,-1 11 14 16,-9 11-22-16,-9 6 13 0,32 3-21 15,-14 0-3 1,24 24-7-16,-6 28 9 0,-4 12 1 16,-4 15-11-16,-5 0 11 15,-14-1 0-15,-9-13-1 16,0-19-43-16,18-16-37 15,-9-28-224-15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34.44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0 167 567 0,'0'0'107'16,"0"0"-4"-16,0 0-23 15,0 0-26-15,0 0-6 16,0 0-48-16,32-114 14 15,-13 114-14-15,13 0-2 16,-5 9-3-16,-9 20-2 16,-4 12 7-16,-14 6-8 15,9-1 14-15,-9-2-6 0,0-7 6 16,0-16 4-16,0-14-10 16,0-7 0-16,10 0 0 15,-10 0 17-15,9 0-11 16,0-18 16-16,-9-10-6 15,23-11-5-15,-5 1-3 16,0-3-8-16,1 9 0 16,4 3-1-16,-14 11 8 15,0 10-7-15,9 5 0 16,-4 3-9-16,4 0 5 0,10 6-9 16,-5 20 12-1,-5 3-7-15,-9 0 4 0,-9-3 4 16,0-5 0-16,0-10 5 15,0-5-10-15,9-6 5 16,-9 0 0-16,9 0 15 16,5 0-13-16,-14-3 11 15,9-21-9-15,10-7 7 16,-10-1-11-16,14 2 0 16,-5 7 0-16,-9 12-5 15,0 5 7-15,0 6-4 16,14 0 2-16,-4 6-15 15,8 23 7-15,5 6 4 16,-14 0-2-16,1 3-4 16,4-6-171-16,-5-6-107 0</inkml:trace>
  <inkml:trace contextRef="#ctx0" brushRef="#br0" timeOffset="199">980 199 320 0,'0'0'115'0,"0"0"-68"15,0 0-22-15,0 0 21 16,0 0-20-16,0 0-5 16,197 0-1-16,-147 0-15 15,10 0-2-15,-24 0-3 0,5 0-109 16,-31 0-298-16</inkml:trace>
  <inkml:trace contextRef="#ctx0" brushRef="#br0" timeOffset="402">1543 1 522 0,'0'0'138'0,"0"0"-9"0,0 0-19 16,0 0-23-16,0 0-64 15,0 0-23-15,0-12 0 16,0 47-7-16,0 21 7 16,18-4 3-16,-9 6 7 15,10-5-11-15,4-3 1 0,4-4-5 16,-4-8-52-16,4 3-281 16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2:31.77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101 57 420 0,'0'0'116'0,"0"0"19"15,0 0-51-15,0 0-6 16,0 0-72-16,0 0 6 16,18-47 6-16,10 47-14 0,4 0-4 15,-5 0 1-15,-4 24 8 16,-4 13-3-16,-19 10-5 15,0 9 10-15,-19 4 15 16,-22-1-26-16,-18-9 11 16,8-6 3-16,24-10-6 15,-14-13 1-15,31-7-9 16,10-5 0-16,0 0-7 16,0-1 12-16,19-4-5 15,40-4 7-15,24 0 3 16,13-12-20-16,23-15-46 15,-9-1-144-15,-23 7-114 16</inkml:trace>
  <inkml:trace contextRef="#ctx0" brushRef="#br0" timeOffset="472">605 381 293 0,'0'0'182'16,"0"0"-87"-16,0 0-3 15,0 0 0-15,0 0-54 16,0 0 6-16,-14 0-44 16,64 0 19-16,42 0 8 15,4 0 27-15,14 0-42 16,-14-5 30-16,-5-8-26 16,-13-1 17-16,-18-1 6 15,-33 6-10-15,-13 0 28 0,-5 9-30 16,-9-6 3-16,0-8 23 15,0 0-49-15,-9-9 13 16,-32 2-17-16,0 0-6 16,-5 4 1-16,-5 5 5 15,19 0 0-15,5 4-1 16,18 2 9-16,9 2-8 16,0 2 0-16,0 2 5 15,0 0-15-15,0 0 4 16,0 0-10-16,27 0 7 15,14 18 11-15,-4 2-2 16,4 0 0-16,-9 0 9 16,-4 2-15-16,13 0 6 0,-32 2 0 15,9 2-4-15,-8 6 7 16,-10 3-6-16,0 15-1 16,-37 5-88-16,-32 9-158 15,-13 0-660-15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3:11.60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477 143 130 0,'0'0'689'16,"0"0"-576"-16,0 0-50 15,0 0 28-15,0 0-31 16,0 0 42-16,0 0-43 16,-169-3-23-16,169 0-8 15,0 1-28-15,32-2 0 16,46 4-21-16,32 0 21 15,27 0 5-15,10 0-3 16,-19 0 2-16,9 0-1 16,-27 0-3-16,-9 0 0 0,-33 0 0 15,-31 0 0-15,-14 0 0 16,-23 0 0-16,0 0 1 16,0 0 19-16,0-2-16 15,-32-13 5-15,-28-2-9 16,-8-7 5-16,-1 6-13 15,0 4 8-15,1 2 0 16,17 6-3-16,24 4 5 16,4-1-2-16,23 1 0 15,0-2 5-15,0 0-9 16,0-1 4-16,0 5-16 0,14-3 13 16,22 3-45-1,15 0 41-15,17 0-4 0,1 0 22 16,0 8-10-16,-10 16-1 15,1 9 0-15,-10 1-5 16,-23 7 7-16,-4-3-2 16,-4-6 0-16,-19-6 6 15,0 0-15-15,-19 4 6 16,-31-1-17-16,-19 0-46 16,1-2-118-16,-15-7-130 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52:21.91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0 935 546 0,'0'0'247'0,"0"0"-121"15,0 0-10-15,0 0 22 16,0 0-71-16,0 0-61 16,37-14-6-16,-5 36 10 15,-5 8-10-15,14 5 10 16,-13-7-7-16,4 5 11 15,-5-6-14-15,-4-5 1 16,-4-5-3-16,-10-4 5 16,0-7-3-16,0-6 0 0,-9 0 11 15,0 0-1-15,14 0 36 16,-14-3 0-16,9-26 41 16,0-19-86-16,0-4 19 15,0-9 11-15,-9-6-30 16,0-3 28-16,0-6-29 15,0 3 9-15,0 3-4 16,-9 15-5-16,9 17 0 16,0 14 2-16,0 13 10 15,0 8-12-15,0 3 0 16,0-3-8-16,42-7 1 16,17 3 1-16,28-3 6 15,32 5-7-15,9 5-17 0,-9 0 4 16,-9 0-26-1,-41 9-57-15,-42 20-39 0,-27 6-159 16,-9 0-319-16</inkml:trace>
  <inkml:trace contextRef="#ctx0" brushRef="#br0" timeOffset="548">691 985 476 0,'0'0'149'0,"0"0"-6"16,0 0 2-16,0 0-55 16,0 0-2-16,0 0-32 15,10-24-12-15,-1 16 8 16,-9-2-37-16,18 5 7 15,-4-4-21-15,4 3 8 16,9 0-9-16,6 4 0 16,-15 2 0-16,14 0-3 15,-14 0-1-15,1 16 1 16,-10 17 3-16,0 8-13 16,-9 6 12-16,0-3-3 0,0-7 4 15,0-7 0-15,0-11 6 16,0-10-3-16,0-5-3 15,0-2 3-15,0-2 8 16,0 0-5-16,0 0 17 16,14-23 39-16,4-12-62 15,9-6 16-15,15-3-16 16,-1 4 8-16,4-1-4 16,-12 6-4-16,8 12 0 15,-23 5-6-15,0 12 9 16,1 6-6-16,4 0 3 15,-5 3-15-15,14 26 6 16,-23 9 9-16,9 3-30 16,-18 5 23-16,10-4-36 0,-1-8-52 15,23-7-67-15,-5-19-150 16,14-8-287-16</inkml:trace>
  <inkml:trace contextRef="#ctx0" brushRef="#br0" timeOffset="1178">1442 83 485 0,'0'0'200'15,"0"0"-74"-15,0 0-5 0,0 0 30 16,0 0-72-16,0 0 19 15,-73-73-33-15,73 73-37 16,0 0 13-16,0 0-35 16,0 0 8-16,0 0 2 15,0 0-8-15,23 0-6 16,4 0-2-16,14 0 11 16,-13 0-1-16,4 0-10 15,-14 0 0-15,0 0 4 16,-4 0 8-16,5 0-11 15,-19 0-1-15,9 0 11 16,-9 0 1-16,0 0-7 0,0 0-5 16,0 0 1-1,0 0 1-15,0 0-2 0,0 3 0 16,0 15-3-16,18 5 1 16,-4 0 2-16,-5 6 0 15,9 7-6-15,1 2 15 16,-10 17-9-16,14 12 0 15,-23 15 6-15,0 14-3 16,0 9-3-16,0 4 0 16,0-3-9-16,0-1 17 15,0-8-8-15,0-13 0 16,9-11 8-16,-9-11-12 16,0-12 4-16,0-4 0 0,0-11-4 15,0-6 6 1,0-12-2-16,0-7 0 0,0-8 10 15,0-2-10-15,0 0 0 16,0 0 2-16,0 0-15 16,-9 0 11-16,-51 4 2 15,-41 1-20-15,-36 6-45 16,-32 4-170-16,-28 3-478 16</inkml:trace>
  <inkml:trace contextRef="#ctx0" brushRef="#br1" timeOffset="204885">6166 1048 358 0,'0'0'212'0,"0"0"-86"0,0 0-1 16,0 0 6-1,0 0-52-15,0 0 20 0,0-69-17 16,0 65-42-16,0 4 26 16,9 0-21-16,-9 0-33 15,0 0 19-15,0 0-30 16,0 0 0-16,0 0-1 15,0 0-1-15,0 4-5 16,0 31 5-16,0 11 1 16,0 18 14-16,-9 7-14 15,-9 7 0-15,-1 7 3 16,6-2 10-16,-6-9-13 16,19-6 0-16,0-10 3 15,0-9-5-15,0-11 2 16,0-12-2-16,9-8-6 0,-9-9-34 15,10-7-51-15,-10-2-41 16,0 0-66-16,13 0-165 16</inkml:trace>
  <inkml:trace contextRef="#ctx0" brushRef="#br1" timeOffset="205546">6720 1148 320 0,'0'0'231'15,"0"0"-107"-15,0 0 9 16,0 0-57-16,0 0-14 16,0 0 36-16,0-117-27 15,0 102-32-15,-9 7 37 16,0 8-47-16,-14 0-1 16,4 0 0-16,-13 8-27 15,-4 30 9-15,-15 15-10 16,24 14 0-16,-5 12-3 15,23 5 15-15,9 4-12 16,0-7 0-16,18-1 6 0,23-11-6 16,9-10 0-1,-4-10 2-15,5-14-7 0,-10-12 7 16,-14-11-2-16,14-8 4 16,-22-4 5-16,-10 0 0 15,14-26-5-15,-23-16 0 16,0-7 20-16,-9 2-3 15,-33 7 1-15,-8 10-7 16,0 5-6-16,13 14-4 16,-4 9-5-16,4 2-13 15,-13 0 9-15,-10 13-117 16,1 12-257-16</inkml:trace>
  <inkml:trace contextRef="#ctx0" brushRef="#br1" timeOffset="211547">2152 2128 401 0,'0'0'192'0,"0"0"-83"16,0 0 26-16,0 0-39 15,0 0-9-15,0 0 26 16,0 0-83-16,0-82 39 16,9 80 5-16,-9-2-37 15,9 4 6-15,-9 0-15 16,0 0-24-16,0 0 24 16,0 0-22-16,0 0-6 15,0 38 0-15,0 21 7 0,0 22-6 16,0 0-1-1,-9 4 0-15,0-6 0 0,-14-3 6 16,14-11-6-16,9-11 0 16,0-9-9-16,0-14-16 15,0-7-128-15,0-15-158 16,0-9-195-16</inkml:trace>
  <inkml:trace contextRef="#ctx0" brushRef="#br1" timeOffset="212477">3809 1979 326 0,'0'0'323'0,"0"0"-129"16,0 0-54-16,0 0-26 15,0 0-28-15,0 0-66 16,0 0-20-16,0-9 16 16,0 73-13-16,0 4 41 15,0 1-41-15,0 1 12 16,0 1-15-16,0-1 11 0,0-3-11 16,0-3 0-16,9-9-17 15,0-11-33-15,0-12-110 16,14-12-62-16,-5-10-357 15</inkml:trace>
  <inkml:trace contextRef="#ctx0" brushRef="#br1" timeOffset="212906">4294 2066 482 0,'0'0'100'0,"0"0"37"15,0 0 22-15,0 0-31 16,0 0-25-16,0 0-14 16,0-139-47-16,0 139-17 15,0 0-25-15,0 14-10 16,0 33 10-16,-23 20 0 16,-5 9 2-16,-4 2 4 15,5 1-2-15,9-6-3 16,-5-6 0-16,23-14 10 15,0-13-10-15,9-11-1 16,50-11 1-16,1-6-1 16,-1-6 2-16,-8-6 2 15,-10 0 7-15,-23 0-4 0,-9 0 4 16,-9 0 0-16,0-18-7 16,0 0 24-16,0-5-6 15,-9 0-6-15,-9 6-16 16,-14 5 18-16,14 9-18 15,-1 3 0-15,-13 0 4 16,-9 3-26-16,14 20 2 16,-15 6-180-16,24 2-108 15,0-6-448-15</inkml:trace>
  <inkml:trace contextRef="#ctx0" brushRef="#br1" timeOffset="211906">2664 2213 513 0,'0'0'202'16,"0"0"-54"-16,0 0-43 15,0 0-43-15,0 0-11 16,0 0-47-16,0 0-4 16,78 69 45-16,-18-26-26 15,-1 8 16-15,19-5-6 16,0 4-27-16,4-7 14 0,-4 0-16 15,-19-12 0-15,1-2-5 16,-33-9-9-16,-4-2-112 16,-23-10-89-16,0-2-168 15</inkml:trace>
  <inkml:trace contextRef="#ctx0" brushRef="#br1" timeOffset="212160">3236 2107 420 0,'0'0'201'0,"0"0"-43"0,0 0-28 16,0 0-37-16,0 0-77 16,0 0-16-16,-18 24-9 15,-5 34 9-15,-13 9 31 16,-15 0 9-16,1-2-33 15,-10-1 22-15,1-3-29 16,9-3 1-16,4-6 3 16,14-7-4-16,13-7-38 15,10-10-162-15,9-7-148 16</inkml:trace>
  <inkml:trace contextRef="#ctx0" brushRef="#br1" timeOffset="213662">1776 3589 188 0,'0'0'416'0,"0"0"-286"15,0 0-38-15,0 0-27 16,0 0-28-16,0 0-25 16,170-70 25-16,-115 70-37 15,-5 0 7-15,-9 24-14 16,-13 11 7-16,-28 5-4 15,0 7 3-15,0 5 1 16,-28-3 1-16,-31-2 15 16,-1-6-13-16,1-10 15 0,-1-4-13 15,19-11-5 1,13-8 22-16,10-2-22 0,9-6 22 16,9 0 8-16,0 0-16 15,0 0 12-15,37 0-25 16,31 0 20-16,24-12-1 15,36-6-14-15,0 1 1 16,0 0-7-16,0-1-14 16,-22 4-35-16,-24 11-123 15,-22 3-127-15</inkml:trace>
  <inkml:trace contextRef="#ctx0" brushRef="#br1" timeOffset="213977">2852 3539 657 0,'0'0'215'0,"0"0"-96"15,0 0 42-15,0 0-54 16,0 0-27-16,0 0-68 15,-32-60-12-15,46 60-8 16,22 31 8-16,24 10 0 0,-1 6 0 16,10 5 3-1,0 4 2-15,-1-4-4 0,-8 3-1 16,-1-8 0-16,-18-9-4 16,-4-12-17-16,4-8-58 15,-22-10-123-15,3-8 36 16,-12 0-97-16,-10 0-290 15</inkml:trace>
  <inkml:trace contextRef="#ctx0" brushRef="#br1" timeOffset="214212">3484 3411 462 0,'0'0'268'0,"0"0"-109"0,0 0-28 15,0 0-81-15,0 0-35 16,0 0-1-16,-170 96-1 16,102-23 32-16,-10 0-29 15,0 3-13-15,-4-3 10 16,22-6-11-16,1-6-4 16,40-8-5-16,10-4-107 15,9-8-216-15</inkml:trace>
  <inkml:trace contextRef="#ctx0" brushRef="#br1" timeOffset="214795">4353 3534 685 0,'0'0'198'0,"0"0"-90"15,0 0 14-15,0 0-43 16,0 0-33-16,0 0 3 16,-119-155-35-16,96 152 6 15,-22 3-20-15,-15 0 10 16,1 12-18-16,-1 16 8 15,1 8 0-15,27 1-4 0,13 2 6 16,19 2-2-16,0 0 0 16,28 2-22-16,22 1 14 15,0 2-14-15,10-2-7 16,-10-6 18-16,-13 4-18 16,4-11 24-16,-23-1 3 15,-8-8-13-15,3-4 13 16,-13-3-2-16,0-4 0 15,-13 4-1-15,-24-3 7 16,-4-4-2-16,-10-2 3 0,-4-6 5 16,5 0 0-1,0 0-8-15,31 0 0 0,6-8 13 16,13-13-8-16,0-5-5 16,0-9 12-16,50-12-11 15,0-5 12-15,28-13-13 16,14-5 5-16,4 1-13 15,5 7 8-15,-24 13 0 16,-17 14-1-16,-19 18-14 16,-32 11 1-16,-9 6-1 15,0 0-71-15,-9 2-81 16,-41 24-254-16</inkml:trace>
  <inkml:trace contextRef="#ctx0" brushRef="#br1" timeOffset="216857">2188 4802 306 0,'0'0'228'0,"0"0"-74"15,0 0 4-15,0 0 21 16,0 0-55-16,0 0-1 15,0 0-38-15,0-47-64 16,0 42 38-16,0 2-28 16,0 0-17-16,14 3 13 0,-14 0-18 15,0 0-9-15,0 9 0 16,0 30-2-16,-14 7 2 16,-4 8 0-16,9 2 1 15,9-2-9-15,0 1 13 16,0-12-5-16,9-11 0 15,23-9 2-15,-5-11-9 16,15-7-4-16,-6-5 8 16,-4 0-7-16,-4 0 12 15,4-10-2-15,-14-11 1 16,0 0 13-16,-18-2-10 16,10-3-4-16,3 0 0 15,-13 5 8-15,0 4 2 16,0 5-10-16,0 9 17 15,0 3-17-15,0 0 8 0,0 0-8 16,0 9-11-16,0 31 0 16,0 13 14-16,0 11-3 15,0-2 0-15,0-2 11 16,9-1-11-16,1-7 0 16,-1-5 4-16,-9-6-23 15,9-6 19-15,-9-5-79 16,0-8-103-16,0-13-173 15,0-9-320-15</inkml:trace>
  <inkml:trace contextRef="#ctx0" brushRef="#br1" timeOffset="217892">4234 4797 620 0,'0'0'219'16,"0"0"-72"-16,0 0-48 16,0 0 11-16,0 0-39 15,0 0-53-15,9-47 1 16,-9 47-19-16,0 32 0 15,10 14 3-15,-1 8 3 16,-9 6 0-16,0 0-6 0,9 0 7 16,-9-10-7-1,9-10 0-15,14-14 0 0,-5-10-5 16,14-11 12-16,-4-5-7 16,13 0 10-16,-4-15-8 15,13-14 20-15,-9-6-22 16,-23 3 0-16,1 6 40 15,-19 3-12-15,0 8 14 16,0 4 4-16,0 8-36 16,0 3 27-16,0 0-37 15,0 0 0-15,0 0-10 16,0 29-1-16,0 17 11 16,0 7 0-16,0-1 11 0,0 7-8 15,0-10-3 1,0-2 0-16,0-9-9 0,0-9 9 15,9-6-41-15,14-11-71 16,-5-6-93-16,0-6-86 16,-18 0-461-16</inkml:trace>
  <inkml:trace contextRef="#ctx0" brushRef="#br1" timeOffset="217187">3218 4925 762 0,'0'0'174'16,"0"0"-49"-16,0 0 17 15,0 0-60-15,0 0-11 16,0 0-24-16,46-76-41 16,-32 76 15-16,13 23-18 15,1 16-2-15,22 4 17 16,9 13-14-16,-8-1-4 0,8 3 0 15,-8-3 12-15,-15-5-13 16,5-9 1-16,-22-9-27 16,-10-8-57-16,5-13-91 15,-14-5-47-15,0-6-29 16,18 0-68-16</inkml:trace>
  <inkml:trace contextRef="#ctx0" brushRef="#br1" timeOffset="217406">3758 4911 563 0,'0'0'171'0,"0"0"-14"15,0 0-17 1,0 0-37-16,0 0-29 0,0 0-47 16,-18-51-18-16,0 73-8 15,-5 18 15-15,-14 9 7 16,-4 7 6-16,0 8-20 15,-5 3-9-15,-14 1 0 16,10-7-20-16,18-9-75 16,23-11-48-16,9-14-123 15,0-16-227-15</inkml:trace>
  <inkml:trace contextRef="#ctx0" brushRef="#br1" timeOffset="220744">4935 6196 432 0,'0'0'405'0,"0"0"-315"16,0 0-36-16,0 0 72 15,0 0-64-15,0 0-45 16,119-38-17-16,-92 38 7 16,14 27-9-16,-13 13 2 15,-19 8 0-15,-9 3-10 16,0 11 21-16,-37-5-11 15,-22 3 7-15,-10-5 0 16,10-8 2-16,8-12-9 16,19-6 1-16,5-14 5 15,18-4-1-15,-1-4-5 0,10-5 0 16,0 1 2-16,0-3-11 16,28 0 4-16,31 0 5 15,10 0 21-15,32-23-21 16,-5-4-4-16,-5 13-65 15,-13 8-151-15,-27 6-119 16</inkml:trace>
  <inkml:trace contextRef="#ctx0" brushRef="#br1" timeOffset="222691">4980 7690 835 0,'0'0'233'16,"0"0"-104"-16,0 0 11 15,0 0-50-15,0 0-57 16,0 0-11-16,23-12-21 15,-23 64-1-15,0 22 28 16,0 6-22-16,0 9 8 16,0 4-13-16,-9-2 12 15,9-4-13-15,0-3 0 16,0 1-63-16,9-6-193 16,51-9-491-16</inkml:trace>
  <inkml:trace contextRef="#ctx0" brushRef="#br1" timeOffset="222182">3799 7906 779 0,'0'0'199'15,"0"0"-37"-15,0 0-58 16,0 0-19-16,0 0-41 16,0 0-39-16,-41-53-10 15,60 79 5-15,31 12 0 16,0 10 12-16,19 1-11 15,-10 0-1-15,10 1 4 16,-9-6 8-16,-10-4-12 16,-13-4 0-16,-5-10-26 0,-14-6-69 15,-9-5-119-15,-9-12-53 16,0-3-221-16</inkml:trace>
  <inkml:trace contextRef="#ctx0" brushRef="#br1" timeOffset="222399">4175 7760 406 0,'0'0'278'16,"0"0"-129"-16,0 0-80 16,0 0 16-16,0 0-26 15,0 0-57-15,-41 91 69 16,-10-27-17-16,5 3-38 0,-4 3 7 15,-9 0-18-15,27-7-2 16,4-1-3-16,19-9-64 16,9-9-175-16,0-12-280 15</inkml:trace>
  <inkml:trace contextRef="#ctx0" brushRef="#br1" timeOffset="221485">2751 7923 442 0,'0'0'290'0,"0"0"-97"16,0 0-56-16,0 0-35 15,0 0 21-15,0 0-40 16,-36-125-34-16,36 125 8 15,0 0-50-15,0 0 12 16,0 0-19-16,0 26-23 16,0 21 23-16,0 14 0 15,0 6 0-15,0 6 5 0,9-2 3 16,0-6-8 0,-9 0 0-16,0-12-1 0,0-9-9 15,0-10-77-15,0-10-126 16,0-7-2-16,0-14-147 15,0-3-173-15</inkml:trace>
  <inkml:trace contextRef="#ctx0" brushRef="#br1" timeOffset="221881">3177 7807 563 0,'0'0'204'0,"0"0"-102"0,0 0 48 15,0 0-32 1,0 0-56-16,0 0 16 0,-9-77-40 16,9 77-31-16,0 0-7 15,-9 24-18-15,-14 29 18 16,14 13 8-16,-10 10 1 16,10 9-2-16,0 0-7 15,9-1 2-15,0-6-2 16,0-13 0-16,0-12 0 15,27-21-5-15,5-12-1 16,5-12-9-16,4-8 2 16,-4 0 13-16,13-2 13 15,-9-24-7-15,-13-3 5 0,-5-3 32 16,-23 0-24-16,0-4 14 16,0 4-27-16,0 6-2 15,-41 5-8-15,-19 10-8 16,1 7-2-16,-1 4 12 15,1 0-99-15,31 19-60 16,5 4-89-16,23-3-159 16</inkml:trace>
  <inkml:trace contextRef="#ctx0" brushRef="#br1" timeOffset="219706">2504 6401 441 0,'0'0'215'0,"0"0"-100"16,0 0 39-16,0 0 8 15,0 0-56-15,0 0-30 16,0 0-3-16,92-166-31 0,-92 145 20 15,-10 3-48-15,-12 7-7 16,-6 2 4-16,-4 7 1 16,-5 2-12-16,15 0 2 15,3 0 8-15,-8 22-15 16,18 15 5-16,9-1 0 16,0 6-13-16,0-1 11 15,18-4 2-15,9 1 0 16,24 0-18-16,-10-3 12 15,5-3-15-15,-5 0-4 0,0-5 22 16,-23 1-21 0,-8-1 23-16,-10 3-9 0,0 1-21 15,0-5 24-15,-28 3-4 16,-22-5 11-16,-1-6 10 16,1-10-6-16,-9-8 4 15,22 0 15-15,-4-3-22 16,13-18 28-16,19-5-19 15,9-3-6-15,0-11-8 16,9-18 16-16,51-7-12 16,18-11 0-16,18-3 10 15,32 1-10-15,23-4 0 16,5 9-46-16,-5 15-13 16,-32 26-54-16,-51 29-47 15,-40 3-99-15,-28 43-499 16</inkml:trace>
  <inkml:trace contextRef="#ctx0" brushRef="#br1" timeOffset="220096">3621 6307 602 0,'0'0'218'0,"0"0"-84"15,0 0-2-15,0 0-31 0,0 0-11 16,0 0-47-16,-41-107-2 16,41 103 25-16,0 4-41 15,0 0-8-15,0 0-10 16,0 0 2-16,13 15-7 15,15 11-2-15,13 10 0 16,19 2 8-16,-15 5-6 16,15 7-2-16,-10 0 0 15,1-1 9-15,-1 0-9 16,9-8 0-16,-22-9 1 16,-5-6-12-16,-4-11-36 15,-10 0-91-15,-4-7-64 16,-5-8-99-16,-9 0-162 0</inkml:trace>
  <inkml:trace contextRef="#ctx0" brushRef="#br1" timeOffset="220338">4124 6200 521 0,'0'0'247'0,"0"0"-86"16,0 0-19-16,0 0-19 15,0 0-65-15,0 0-21 16,-50 37-31-16,0 16 16 16,-10 11 16-16,1 3-34 0,-19 6 3 15,9 3-4-15,-9 0-3 16,28-6 0-16,13-9-135 16,37-12-201-16,0-16-264 15</inkml:trace>
  <inkml:trace contextRef="#ctx0" brushRef="#br0" timeOffset="233107">5012 1532 522 0,'0'0'150'15,"0"0"-33"-15,0 0-8 16,0 0-26-1,0 0 9-15,0 0-70 0,0 0 3 16,-100-26-3-16,22 26-22 16,-18 0 39-16,-46 0-26 15,-32 0-10-15,-46 12 12 16,-36 2-12-16,-51 5-3 16,-27 1 1-16,9 0 13 15,18 0-11-15,42 2-3 16,45-11 1-16,33-4-8 15,40-3 7-15,28-4 0 16,23 0-5-16,27 0 8 16,10 0-12-16,-1 0 9 0,10 0 0 15,-19 0-9-15,1 0 0 16,-10 0 9-16,4 0 0 16,6 9 5-16,8 0-5 15,24 0 0-15,-6 2-7 16,6 4-2-16,4 5 10 15,4 6-1-15,15 9 0 16,3 6 3-16,1 13-3 16,9 6 0-16,0 13 4 15,0 0-7-15,0 2 3 16,0 5 0-16,19-2 3 16,22 4 8-16,0 0-10 15,-4-4-1-15,-5 4 8 0,4 5-12 16,-13-2 4-16,-4 8 0 15,-10 7-1-15,-9 6 10 16,0 6-9-16,-9-4 0 16,-10-9 9-16,-4-8-15 15,23-1 6-15,0 1 0 16,0 5-5-16,0 3 14 16,0 3-9-16,0-3 0 15,0 0 8-15,-9 3-13 16,-27 6 5-16,-6 0 0 15,-8 0-8-15,13-5 17 16,5-10-9-16,5-5 5 16,4-13 4-16,5-2-2 0,9-9-7 15,9 4 0-15,0-10 1 16,0 0 0-16,0-9-1 16,0 1 0-16,0-3 9 15,0-1-9-15,0 1 0 16,-10 0 1-16,10-4-6 15,-9-7 6-15,9-10-1 16,0-6 0-16,0-5 4 16,0-2-4-16,0 9 0 15,0-5 2-15,0 1-8 16,0-4 7-16,0-8-1 16,0 0 0-16,0-6-5 15,0 0 3-15,0 0 2 0,9 0 0 16,28 0 6-1,4 0-6-15,0-6 0 0,-4 0-2 16,4 0 12-16,-13 4-10 16,13-2 0-16,-14 2 2 15,24-4-6-15,8-3 4 16,33-8 0-16,13-8-3 16,46 3 14-16,5-4-11 15,-10 8 0-15,-4 4 5 16,-37 8-11-16,-13 6 6 15,-33-4 0-15,1 3-7 16,-5-7 12-16,27 1-5 0,14-4 0 16,14-2 8-1,18 4-14-15,1 3 6 0,-10 6 0 16,-23 0-7-16,-14 0 7 16,-13 0 0-16,-1 0-3 15,-8 0 11-15,18 3-8 16,0-3 0-16,22 0 2 15,-4 0-7-15,14 0 6 16,-9 0-1-16,-14 0 0 16,4 0 7-16,-22 0-7 15,-23 6 0-15,4 3 0 16,-9 1-8-16,-4-5 8 16,23 1 0-16,-10-6-2 15,19 0 12-15,8 0-10 16,15 0 0-16,-23 0 2 0,-1 0-9 15,-17 0 7-15,-1 0 0 16,-13 2-3-16,4-2 9 16,-5 0-6-16,15 0 0 15,8 0 6-15,19 0-7 16,-5-8 1-16,-4-1 0 16,-10 3-6-16,-31 3 11 15,-1 3-5-15,-13 0 0 16,4 0 2-16,-8-6-3 15,-1-3 1-15,0-2 0 0,14-7-1 16,4-5 7 0,5 2-6-16,-4-5 0 0,4-3 6 15,-5-3-6-15,-8-5 0 16,13-7 1-16,-14-11-3 16,0-13 3-16,-4-10-1 15,-5-7 3-15,-9-6 9 16,0-5-14-16,0 0 2 15,0-7 0-15,0-1 9 16,0 1-4-16,-9 2 25 16,-5 8 7-16,14-1-28 15,0 3 29-15,0 1-36 16,23-3 8-16,-5-1 4 0,1-11-4 16,4-2-8-1,-5-10-2-15,0 3 16 16,-18 0-13-16,0 8-3 15,0 5 3-15,-9 5-5 0,0 11 2 16,9 3 0-16,0 7 5 16,0 5 8-16,0 3-13 15,9 5 0-15,9 4 2 16,5 3-9-16,-4 5 7 16,-1 0 0-16,5 7-4 15,-14 6 15-15,0-5-11 16,0 7 0-16,-9 3 8 15,0-3-11-15,0 0 3 16,0 0 0-16,0-2-11 0,0-8 18 16,0-2-7-1,0-5 0-15,0-1 7 0,-18 1-13 16,0 2 6-16,-5 10 0 16,14 5-10-16,-1 4 16 15,1 9-6-15,0 5 0 16,9-1 9-16,0 3-13 15,-14-4 4-15,5-2 0 16,0 3-1-16,0 0 1 16,-9 2-2-16,8 0 1 15,-22 4-3-15,14 4-6 16,-23 0 10-16,-37 4-10 16,-32 4 1-16,-55 0 5 15,-54 0 0-15,-38 24-15 16,-26 19-160-16,-33 19-83 0,9 10-509 15</inkml:trace>
  <inkml:trace contextRef="#ctx0" brushRef="#br0" timeOffset="235759">6285 4598 220 0,'0'0'184'0,"0"0"-44"15,0 0-59-15,0 0-22 16,0 0-1-16,0 0-4 15,-197-18-25-15,156 18 34 16,4 0-19-16,-13 0-14 16,-10 0 21-16,-27 0-38 15,-13 0 7-15,-19 0 0 16,-28 0-17-16,-13 0 16 0,-5-2-19 16,-13-1 0-16,-1 0-4 15,1 3 7 1,-10 0-3-16,10 0 2 0,4 0 8 15,4 0-11 1,1 8 1-16,13 4 0 0,10-3-7 16,-14 3 9-16,4-3-2 15,-23-1 4-15,10-2 4 16,-9-6-8-16,4 3 0 16,4 0 0-16,24-3-1 15,18 0 1-15,18 0 0 16,32 0-5-16,18 0 13 15,10 0-8-15,18 0 0 16,-5 0 2-16,-4 3-14 16,-18 14 12-16,8 7 0 15,-8-1-8-15,13-3 16 16,-4 1-8-16,8-4 0 0,15-2 4 16,9-9-7-16,18-2 3 15,-14-2 0-15,14-2-5 16,-9 0 12-16,9 0-7 15,0 0 0-15,0 3 7 16,-9 2-14-16,9 1 7 16,-9 6 0-16,-1 6-15 15,1 10 14-15,-5 10 1 16,5 9 0-16,0 9 6 16,9 5-10-16,0 3 4 0,0 9 0 15,0-6-2 1,18 6 6-16,15 6-4 0,-6 2 0 15,-4 10 6-15,-14 8-6 16,0 12 0-16,-9 17 0 16,0 18 0-16,-9 9 2 15,-23-4-2-15,5-8 0 16,8-11 11-16,-4-7-7 16,5-12-4-16,-14-2 2 15,14-9 1-15,-1-5-3 16,1-4 0-16,-5 9-1 15,5 3 12-15,0 6-11 16,4-1 3-16,5-4 1 0,9-16 6 16,-9-11-10-1,9-12 0-15,0-9 5 0,0-3 5 16,-10 1-10-16,1 0 0 16,9-4 8-16,-9 3-11 15,0 0 3-15,9 5 0 16,-14 7-5-16,-4 6 12 15,9 2-7-15,-10-5 0 16,-4 0 9-16,5-8-14 16,-9-2 5-16,4 0 0 15,5-11 8-15,8-5 2 16,10-10-10-16,0-8 0 0,0-1 9 16,0-6-5-16,0 4-4 15,0-5 0-15,0-4-4 16,0-2 10-16,0-8-6 15,0-3 0-15,0 4-2 16,10-2-2-16,8-1 4 16,14 1 0-16,4 0 10 15,6-3-7-15,8 0-3 16,10 0 5-16,8 0 3 16,10 0-4-16,23 0-4 15,13-11 0-15,28-7-1 16,14-6 7-16,22 1-6 15,10-6 0-15,-10 2 7 16,-13 5-7-16,-14 1 0 16,-13 6 3-16,-1 3-14 0,-18 4 11 15,18-1 0-15,-9-2 0 16,10-1 8-16,13-3-8 16,-14-2 0-16,10-1 5 15,-10 3-10-15,14 4 5 16,-23 2 0-16,9 7-7 15,-18 2 18-15,-22 0-11 16,-6 0 0-16,-31 0 3 16,-5 0-9-16,-5 0 6 15,0-3 0-15,1 3-8 16,8-8 9-16,-9 7-1 16,19-3 0-16,0-4 7 15,9 3-8-15,-1 1 1 16,-17 1 0-16,-1 3-10 15,-17 0 13-15,-6 0-3 0,-4 0 0 16,-4 0 6-16,13 0-9 16,-4 0 3-16,13-2 0 15,-9-4-6-15,9 0 7 16,-22-1-1-16,-10 2 0 16,5-1 4-16,-14 3-4 15,-9 0 0-15,9-3 1 16,10 3-3-16,4-8 3 15,4-1-1-15,14-2 0 16,10-7 12-16,-15-2-12 0,15 0 0 16,-10-1 1-1,5 1-7-15,-14 5 6 0,-14-5 0 16,-9 0 22-16,0-6-18 16,-9-10 31-16,14 2 8 15,-14-10-23-15,0-1 21 16,0-7-37-16,0 4-3 15,0-5 3-15,0-2 12 16,0-3-16-16,0-3 0 16,0-7 7-16,0-1-11 15,0-1 4-15,-23-7 0 16,-14-4 0-16,5-7 7 16,5 2-7-16,18 1 0 15,9 3 9-15,0 1-14 16,9-3 5-16,28-4 0 0,4-5-5 15,0-7 8-15,-4-6-3 16,-5-3 0-16,-5-2 11 16,14 3-15-16,-13-6 4 15,4 3 0-15,-5 1-4 16,-4 1 6-16,5 13-2 16,-19 9 0-16,0 3 11 15,14 8-11-15,-14 0 0 16,18 1 0-16,-4-4-3 15,-4-2 4-15,8-1-1 16,-4 1 0-16,4 2 7 16,-17 3-6-16,13 0-1 0,-23 4 1 15,9-2-7-15,-9 4 6 16,0-2 0-16,0 5-2 16,0 0 12-16,0 3-10 15,0 5 0-15,0 7 2 16,0 8-10-16,0 6 8 15,0 15 0-15,0 3-4 16,0 7 14-16,0 9-10 16,0-4 0-16,0 4 7 15,0 4-14-15,0 0 7 16,0 3 0-16,0 0-10 16,0 0 14-16,0 0-8 15,0 0 4-15,0 0-45 0,-60 0 37 16,-41 20 8-16,-54 17 0 15,-42 18-3-15,-14 0-88 16,-13 3-143-16,-32 3-142 16</inkml:trace>
  <inkml:trace contextRef="#ctx0" brushRef="#br1" timeOffset="207667">16181 905 653 0,'0'0'142'16,"0"0"-28"-16,0 0-13 16,0 0 12-16,0 0-30 15,0 0-61-15,0 0 3 16,-18-11-17-16,9 46 2 16,9 9 23-16,0 5-22 15,0 3-1-15,0 9 18 16,0 4-23-16,0 0 0 15,9 5-5-15,19-7 6 16,13-4-4-16,0-10-2 16,-4-10-28-16,4-13-47 15,-5-11-151-15,-4-10-44 0,10-5-366 16</inkml:trace>
  <inkml:trace contextRef="#ctx0" brushRef="#br1" timeOffset="208184">16776 1124 567 0,'0'0'115'16,"0"0"-26"-16,0 0 69 16,0-151-62-16,0 127-19 15,0 10 12-15,0 5-41 0,0 4-15 16,-22 5 1-16,12 0-29 15,-8 0-1-15,-14 10-4 16,5 23 0-16,-15 2-6 16,15 0 8-16,18 0-2 15,-5 0 0-15,14-4 6 16,0-1-9-16,0 0 3 16,41 2-3-16,0 3-6 15,5 0 9-15,-5 3 0 16,-9-7-8-16,-4 1 10 15,-1-5-2-15,-13-1 0 0,-5-5-3 16,-9-6-4 0,0-4 7-16,0 0-12 0,-23 1 5 15,-22-4 7-15,-6-5 0 16,10-3 0-16,-5 0 12 16,14 0-5-16,14-11-7 15,9-12 0-15,9-7 8 16,0-5-2-16,9-8-6 15,18-1 0-15,24-9 9 16,8 1-9-16,10 0 0 16,0 8-2-16,-10 8-7 15,-27 17 5-15,-14 7-24 16,-18 6-95-16,0 6-84 16,0 0-197-16</inkml:trace>
  <inkml:trace contextRef="#ctx0" brushRef="#br1" timeOffset="275493">11988 7068 773 0,'0'0'118'16,"0"0"-18"-16,0 0-26 16,0 0 22-16,-9-151-11 15,-23 116-54-15,14 3 12 16,-10 8-23-16,-4 10 8 16,5 6 8-16,-5 4-32 15,4 4-4-15,-13 0 0 16,-9 12-7-16,13 26-2 15,-13 11 9-15,9 13 0 16,22 5-5-16,19 0 0 16,0-3-13-16,0-12-14 0,28-10-42 15,22-16 6 1,-9-20-18-16,19-6 53 0,-10 0 28 16,-4-15 6-16,-5-18-1 15,-13-4 7-15,4-10 0 16,-14-6 13-16,5 4 15 15,-5 5-14-15,1 12 30 16,-19 18-13-16,0 11-12 16,0 0 7-16,0 3-32 15,0 0-1-15,9 14-3 16,-9 27-2-16,9 9 5 16,5 6 0-16,-5-1 0 0,9-3 1 15,0-2 3 1,5 1-4-16,5-9 0 0,-5-4-33 15,-14-8-122-15,0-10-169 16</inkml:trace>
  <inkml:trace contextRef="#ctx0" brushRef="#br1" timeOffset="276499">13874 6767 888 0,'0'0'113'0,"0"0"-92"16,0 0 39-16,0 0-8 16,0 0-17-16,0 0 11 15,147-51-30-15,-106 51 7 16,-4 0-15-16,4 3 5 16,-14 28-11-16,-4 12-2 15,-23 12 0-15,0 5-7 16,-23 4 16-16,-45 4-8 15,-10-2 0-15,-9-4 10 16,4-9-8-16,29-13-3 0,12-10 0 16,24-13 0-1,4-6 1-15,14-2-1 0,0 3 0 16,14-6 6-16,23-2-3 16,22-4-2-16,19 0 2 15,13 0 4-15,-4-4-5 16,23-5-4-16,-14 6-13 15,-4 3-97-15,-14 0-51 16,-19 0-146-16</inkml:trace>
  <inkml:trace contextRef="#ctx0" brushRef="#br1" timeOffset="278513">14277 8169 500 0,'0'0'383'15,"0"0"-238"-15,0 0-21 16,0 0-10-16,0 0-14 16,0 0-84-16,0-4-4 0,0 60-1 15,9 23-9-15,0 17 22 16,5 17-24-16,4 9 3 15,1 10-10-15,13 2 5 16,4-8-138-16,15-10-265 16</inkml:trace>
  <inkml:trace contextRef="#ctx0" brushRef="#br1" timeOffset="277982">13055 8291 784 0,'0'0'105'16,"0"0"-17"-16,0 0 35 15,0 0-16-15,0 0-31 16,0 0-69-16,-18-24-2 0,45 42-2 16,23 20-2-1,10 3 17-15,-1 5-17 0,10 3 2 16,0 1 2-16,-10-2 0 16,1-8-5-16,-14-6 1 15,-5-6-1-15,-9-5-32 16,-5-11-200-16,-8-12-216 15</inkml:trace>
  <inkml:trace contextRef="#ctx0" brushRef="#br1" timeOffset="278240">13627 8174 552 0,'0'0'174'0,"0"0"-6"15,0 0-40-15,0 0 12 16,0 0-48-16,0 0-60 16,-9-44 9-16,0 44-9 15,-23 21-29-15,4 19 29 16,-22 16-21-16,18 4-9 16,-5 9 2-16,-13 3 7 15,9-1-11-15,4-2 0 16,5-1-51-16,14-16-61 15,18-8-132-15,0-9-304 16</inkml:trace>
  <inkml:trace contextRef="#ctx0" brushRef="#br1" timeOffset="277129">11888 8404 576 0,'0'0'209'15,"0"0"-92"-15,0 0 15 16,0 0 14-16,0 0-57 16,0 0-16-16,0-32-42 15,0 32-12-15,0 0-5 16,0 30-3-16,0 19 1 16,0 9 13-16,-9 7-18 15,-10 2 1-15,10 0-8 16,-9-6 0-16,4-3-4 15,5-8-27-15,9-12-101 16,0-9-128-16,23-15-194 16</inkml:trace>
  <inkml:trace contextRef="#ctx0" brushRef="#br1" timeOffset="277631">12551 8372 611 0,'0'0'151'16,"0"0"-50"-16,0 0 55 16,-41-175-62-16,23 147 20 15,-10 10-19-15,-4 10-52 16,23 4-14-16,-23 4-29 0,5 0 11 16,-5 6-11-1,-5 26 0-15,5 14 3 0,14 7-12 16,9 6 9-16,9 2 0 15,0 0-6-15,18-4-7 16,23-6 12 0,-4-2-15-16,4-4-14 0,0-8 25 15,-23-5-14-15,1-5 6 16,-6-1 7-16,-3-3-11 16,-10 4 16-16,0-2-3 15,-23-4-2-15,-14-1-1 16,-22-7 7-16,-1-11 0 15,1-2 3-15,-1 0 4 16,19-9-6-16,4-20 3 16,14-6 1-16,23-3 10 0,0-8-9 15,14-13-3-15,55-2-2 16,27-9 2-16,14 6-3 16,0 8 0-16,-23 10 6 15,-10 8-12-15,-17 9 6 16,-28 11-10-16,-14 9 2 15,-9 6-105-15,-9 3-82 16,0 0-92-16,0 21-191 16</inkml:trace>
  <inkml:trace contextRef="#ctx0" brushRef="#br1" timeOffset="275824">12698 6812 680 0,'0'0'177'0,"0"0"-85"0,0 0 42 16,0 0-7-16,0 0-41 16,0 0-2-16,0-82-64 15,0 82-8-15,9 15-12 16,23 22 5-16,5 11-2 15,13 4-3-15,10 1 1 16,8-4-1-16,-8 1 1 16,8-10-1-16,1-4 3 15,-19-4 1-15,-8-6-8 16,-15-6-37-16,-4-8-113 16,-14-3-75-16,-9-7-158 15</inkml:trace>
  <inkml:trace contextRef="#ctx0" brushRef="#br1" timeOffset="276062">13082 6762 644 0,'0'0'143'0,"0"0"-83"15,0 0 53-15,0 0-15 16,0 0-23-16,0 0-24 15,0-6-27-15,0 25 6 16,0 24-17-16,-9 15 16 16,-9 7-8-16,-23 1-13 0,13 1-5 15,-13-2-3-15,14-4-9 16,4-6-37-16,14-8-182 16,9-9-211-16</inkml:trace>
  <inkml:trace contextRef="#ctx0" brushRef="#br1" timeOffset="264237">11654 1358 701 0,'0'0'123'16,"0"0"14"-16,0 0-36 15,0 0-10-15,0 0-14 16,0 0-57-16,-50-67-15 16,41 75 4-16,0 30-8 15,-14 17 16-15,14 7-10 16,9 5-6-16,0 3 8 16,0 0-8-16,0 0 1 0,18 0 0 15,5-6-2-15,-5-6-1 16,0-17-73-16,5-11-170 15,-4-13-192-15</inkml:trace>
  <inkml:trace contextRef="#ctx0" brushRef="#br1" timeOffset="264966">12977 1448 588 0,'0'0'156'16,"0"0"-36"-16,0 0-53 15,0 0-32-15,0 0-35 16,0 0 3-16,0 65 15 16,0-16-7-16,0 4 7 15,0 8 12-15,0 0-26 16,0 0 4-16,0 0-8 16,9-8 1-16,0-9-4 0,10-15-106 15,4-9-271-15</inkml:trace>
  <inkml:trace contextRef="#ctx0" brushRef="#br1" timeOffset="265436">13586 1562 489 0,'0'0'138'15,"0"0"-56"-15,0 0 29 16,0 0-24-16,0 0-23 15,-87-148-13-15,69 148-32 16,-14 0-6-16,4 0-13 16,5 16 3-16,14 8-7 0,9 5 8 15,0 6-4-15,0 7 0 16,9 7 5-16,14 1-2 16,-5 1-3-16,10 2 0 15,-5-3-6-15,-5 0 7 16,0-7-1-16,-8 1 0 15,-10 0-2-15,0-12-1 16,0-3 3-16,0-10-1 16,0-3-6-16,-19-8 5 15,-8-2 2-15,-14-6-4 16,-1 0 0-16,15 0 4 16,0 0 0-16,4-17 5 15,23-6-6-15,0-7 1 0,0-10 0 16,41-4-1-16,18-9 7 15,10-7-6-15,18-2 0 16,4 7 2-16,-4 8-9 16,-9 12 7-16,-27 14 0 15,-33 7 1-15,-18 11 4 16,0 3-10-16,-18 0-122 16,-33 5-355-16</inkml:trace>
  <inkml:trace contextRef="#ctx0" brushRef="#br1" timeOffset="264494">11947 1521 599 0,'0'0'135'0,"0"0"-3"16,0 0-17-16,0 0-21 16,0 0-76-16,0 0-16 0,-18-8-2 15,59 46 0-15,5 11 3 16,13 2-1-16,15 8 0 16,-6 3-3-16,1-7 3 15,0-3-4-15,-1-10-24 16,-17-16-146-16,-15-9-66 15,-13-17-228-15</inkml:trace>
  <inkml:trace contextRef="#ctx0" brushRef="#br1" timeOffset="264687">12391 1583 334 0,'0'0'157'0,"0"0"-56"0,0 0-21 16,0 0 25-16,0 0-17 15,0 0-38-15,-146-65-29 16,127 98-19-16,-3 13 0 16,3 8 14-16,10 11-14 15,9-3-2-15,0 2 2 16,0 0-2-16,0-6-66 16,0-2-259-16</inkml:trace>
  <inkml:trace contextRef="#ctx0" brushRef="#br1" timeOffset="267452">13723 2827 409 0,'0'0'280'0,"0"0"-140"15,0 0-15-15,0 0-37 16,0 0-10-16,0 0-18 16,-18-148-19-16,0 139-6 0,-14 3-17 15,-5 6-18-15,-4 0 1 16,0 13-5-16,4 21 8 15,-4 7-6-15,13 0 3 16,5 3-1-16,23-4 0 16,0-8-23-16,0-5 16 15,32-13-15-15,-4-10 0 16,4-4 21-16,5 0-1 16,-15-10 2-16,-3-10 6 15,-1 2-2-15,-4 1 4 16,-5 2 7-16,0 6-11 15,-9 7 24-15,0 2-23 16,0 0 1-16,0 0-6 0,0 2-10 16,0 31 2-16,0 16 1 15,0 6 14-15,0 10-5 16,0-4-2-16,0 4 0 16,0-8-2-16,0-1-107 15,0-6-225-15</inkml:trace>
  <inkml:trace contextRef="#ctx0" brushRef="#br1" timeOffset="266242">11041 2924 243 0,'0'0'469'15,"0"0"-384"-15,0 0-20 16,0 0-5-16,0 0 2 16,0 0-45-16,160-18-15 15,-123 18 13-15,-5 18-13 16,-14 5-2-16,0 10 0 0,-18 5 5 16,0 5-6-1,0 3 1-15,-36 4 0 0,-33 3 9 16,-4-9-8-16,4-6 2 15,10-12-2-15,22-12 4 16,28-8-3-16,0-3-2 16,9-1 6-16,0 2-13 15,18 2 14-15,19-3-7 16,22 3 13-16,10-6-12 16,32 0 4-16,8 0-5 15,-3 0 5-15,4 0-10 16,-10-3 3-16,-4-3-107 15,-27 0-193-15</inkml:trace>
  <inkml:trace contextRef="#ctx0" brushRef="#br1" timeOffset="266560">12075 3079 613 0,'0'0'178'0,"0"0"-63"16,0 0 9-16,0 0-17 16,0 0-27-16,0 0-58 0,-18-67-16 15,18 67-6 1,9 20-3-16,32 12 1 0,10 6 2 15,-5 6 0-15,4-7 2 16,9 4 6-16,1-5-8 16,-1-8 0-16,1-4-16 15,-1-6-15-15,1-7-111 16,-10-11-18-16,10 0-93 16,-14 0-364-16</inkml:trace>
  <inkml:trace contextRef="#ctx0" brushRef="#br1" timeOffset="266787">12670 2968 480 0,'0'0'112'16,"0"0"2"-16,0 0 22 16,0 0-45-16,0 0-56 15,0 0-26-15,-109 33 6 16,40 16-5-16,-9 12-8 15,-13-3 12-15,13-3-11 16,18-1-3-16,24-12 0 16,4-3-140-16,13-7-627 15</inkml:trace>
  <inkml:trace contextRef="#ctx0" brushRef="#br1" timeOffset="268669">11494 4181 631 0,'0'0'146'16,"0"0"-13"-16,0 0-21 16,0 0 18-16,0 0-56 15,0 0-30-15,-18-88-17 16,68 71-27-16,10 0 13 16,-24 5-13-16,15 6 0 15,-10 6 2-15,-5 0-2 0,-4 0 0 16,-13 4 0-16,-1 12 4 15,-4 8-7-15,-5 5 3 16,-9 6 0-16,0 3-8 16,-9 3 3-16,-32-3 5 15,-28 2-1 1,19-7 6-16,-1-10-2 0,24-8-3 16,18-7 2-16,9-8 2 15,0 3-1-15,0-3-1 16,0 0-2-16,0 0 1 15,9 0-1-15,18 0 0 16,14 0 0-16,1 0-5 16,-6 0 5-16,-4 0 0 0,-4 7-2 15,4 12 5 1,-5 9-3-16,1 0 0 0,-5-5 1 16,-14-2-6-16,0 2 4 15,-9-6-3-15,0 4 0 16,-28 0 2-16,-13-7 2 15,-18-2 0-15,-1-4 5 16,1-6-1-16,-1-2-4 16,10 0-2-16,13 0-1 15,5 0-121-15,32 0-97 16,0-16-231-16</inkml:trace>
  <inkml:trace contextRef="#ctx0" brushRef="#br1" timeOffset="269651">13934 3977 890 0,'0'0'99'0,"0"0"-20"15,0 0 48-15,0 0-21 16,0 0-77-16,0 0-9 16,-92-53-20-16,74 77 12 15,0 22-12-15,-14 13 0 0,4 13 0 16,-4 11 9-16,5 7-5 15,8 7-4-15,-4-8 0 16,23-9 6-16,0-17-8 16,0-16 2-1,33-15-2-15,12-17-3 0,6-13-9 16,-1-2 14-16,0 0 4 16,-13-17 1-16,-14-6 5 15,-5-3-7-15,-18-7-2 16,0 1 17-16,0-2-17 15,-50 1 0-15,-10 7-1 16,-8 6-4-16,-1 11 4 16,9 9-75-16,10 0-181 15,13 0-215-15</inkml:trace>
  <inkml:trace contextRef="#ctx0" brushRef="#br1" timeOffset="268977">12345 4198 723 0,'0'0'114'16,"0"0"13"-16,0 0 16 15,0 0-72-15,0 0-37 16,0 0-34-16,28-5 9 0,22 37-6 16,10 9-1-16,-1 8-1 15,10 5 1-15,-19 0 6 16,10-7-8-16,-24-9 0 16,6-5 3-16,-24-10-10 15,0-7-34-15,5 0-168 16,-14-14-124-16</inkml:trace>
  <inkml:trace contextRef="#ctx0" brushRef="#br1" timeOffset="269210">12867 4131 570 0,'0'0'154'15,"0"0"-21"-15,0 0 4 0,0 0-47 16,0 0-13-16,0 0-51 16,-91 4-14-16,36 45 11 15,-18 9-23-15,18 10 2 16,-19 1 3-16,29 1-1 16,3-5-8-16,24-4-11 15,9-12-145-15,9-11-245 16</inkml:trace>
  <inkml:trace contextRef="#ctx0" brushRef="#br1" timeOffset="273220">11888 5435 507 0,'0'0'172'0,"0"0"-50"16,0 0 5-16,0 0-15 16,0 0 1-16,0 0-42 15,-9-46-24-15,9 40 41 16,0 3-55-16,0 3 16 16,0 0-20-16,0 0-17 15,0 0 7-15,0 0-19 16,0 0 0-16,-19 15-10 15,-8 22 20-15,-14 25-10 16,-10 10 0-16,15 16 10 16,4 5-14-16,22 4 4 0,10-4 0 15,0-11-4-15,10-9 7 16,40-15-3-16,0-20 0 16,10-15-5-16,-14-14-1 15,4-9-2-15,-9 0 8 16,-13-18 4-16,4-16 4 15,-23-14-5-15,0-4-1 16,-9-9 9-16,0 3-8 16,-18 5-3-16,-42 12 0 15,1 12-10-15,-10 9 5 16,0 11 5-16,1 6-2 16,26 3-13-16,1 0-8 0,23 24-81 15,18 10-60 1,0 4-94-16,59-6-242 0</inkml:trace>
  <inkml:trace contextRef="#ctx0" brushRef="#br1" timeOffset="274300">13865 5424 752 0,'0'0'125'0,"0"0"-61"16,0 0 21-16,0 0-32 0,0 0-43 15,0 0 7 1,105-88-17-16,-54 88 6 0,-10 0-13 15,9 11 7-15,-13 16 0 16,-5 6-3-16,-14 4 3 16,-9 5-4-16,-9-2 4 15,0 0 0-15,-50-2 6 16,4-3-4-16,-4-9 4 16,0-8-2-16,8-9 3 15,15-3-4-15,18-6-3 16,9 0 4-16,0 0 2 15,0 0-5-15,0 0 6 16,0 0 2-16,27 0-2 16,14-6-2-16,10-3-5 15,-5 7 3-15,4 2-13 0,-9 0 10 16,-4 8 0-16,4 18-6 16,-14 4 4-16,-4 2 2 15,-14 3 0-15,-9-1 1 16,0-1-5-16,-9-3 4 15,-32-5 0-15,-18-4 10 16,-10-10-2-16,0-5-6 16,-9-6-2-16,10 0 5 15,17-6-10-15,10-20-72 16,14 0-111-16,9-4-99 0</inkml:trace>
  <inkml:trace contextRef="#ctx0" brushRef="#br1" timeOffset="273540">12593 5628 340 0,'0'0'438'0,"0"0"-332"16,0 0 14-16,0 0 7 0,0 0-42 16,0 0-7-1,-92-82-74-15,92 85 0 0,18 33-7 16,24 11 10-16,26 10 2 16,1-1-7-16,9-1 11 15,4-3-12-15,-13-5-1 16,-1-9 0-16,-17-9-2 15,-5-8 2-15,-5-8-12 16,-9-6-111-16,-14-7-101 16,-9 0-46-16,-9 0-375 15</inkml:trace>
  <inkml:trace contextRef="#ctx0" brushRef="#br1" timeOffset="273760">13023 5570 505 0,'0'0'132'0,"0"0"4"16,0 0-6-16,0 0-35 15,0 0-37-15,0 0-41 16,-28-6-12-16,-4 46 3 16,-4 19 23-16,-24 5 16 15,1 3-34-15,-1 0-12 16,10-3 10-16,-10-2-11 15,15-4-1-15,13-9-11 16,32-5-138-16,0-12-112 16,41-8-310-16</inkml:trace>
  <inkml:trace contextRef="#ctx0" brushRef="#br0" timeOffset="290375">14387 736 64 0,'0'0'235'16,"0"0"-108"-16,0 0-37 15,0 0-14-15,0 0 19 16,0 0-21-16,0 0-5 16,-78-29 22-16,64 24-72 15,-22-3 23-15,-15 1-12 16,-17 1-20-16,-19 0 7 0,-14 3-17 16,-9 0 0-16,-27 3 7 15,0 0-1-15,-1 0-6 16,1 0 0-16,-5 0 13 15,-4 0-8-15,-24 0-5 16,-27 0 0-16,-27 0 1 16,-32 0-1-16,-1 9 0 15,10 9-2-15,18 6 11 16,23-2-9-16,28 3 0 16,22-7 0-16,28 7-4 15,27-11 4-15,24 1 0 16,35-7 4-16,33-5 3 0,0 0-7 15,9 0 0-15,0-1 4 16,-9 8-11-16,-23 4 7 16,4 7 0-16,-13 2-6 15,0 4 21-15,4-1-15 16,5 3 0-16,-13-3 8 16,3 6-17-16,1 3 9 15,5 6 0-15,4 2-6 16,4 8 15-16,10 6-9 15,-5 10 0-15,14 3 5 16,0 6-6-16,9 4 1 16,0 1 0-16,0 6 3 15,0 12 10-15,0 10-12 0,9 1 7 16,9-5 3-16,5-8 1 16,-5-10-12-16,-9-2 1 15,10-4 0-15,-6 4 4 16,6 3-5-16,-10 5 0 15,0 0 13-15,-9 3-12 16,9 3-1-16,-9 1 0 16,0 5-3-16,0 3 6 15,0-3-3-15,-9 2 0 16,-9 2 11-16,-1-7-10 16,-13-1-1-16,14-7 4 15,0-7 5-15,-5 5-6 16,14 0-3-16,0 4 3 15,9 4 10-15,0-10-9 0,-10-5-4 16,10-10 6-16,0-5-9 16,0-3 3-16,0-8 0 15,0 0 7-15,-9-2 5 16,-4 2-12-16,13-1 0 16,-10 4 9-16,1-7-4 15,9-5-5-15,0-10 0 16,0-10-2-16,0-4 12 15,0-3-10-15,0 1 0 16,0-2 8-16,0 2-13 16,0-4 5-16,0 5 0 15,0-12-5-15,0-4 12 16,0-3-7-16,0-3 0 0,0-3 9 16,0 0-14-16,0 0 5 15,0 0 0-15,0 0-8 16,0 0 14-16,0 0-6 15,0 0 0-15,0 0 7 16,0 0-18-16,41 0 11 16,28 0 0-16,18-18 9 15,14-2-4-15,4-1-5 16,-4 7 0-16,-1 2 11 16,-31 3-14-16,0 7 3 15,-19-2 0-15,10 4-8 16,8-2 11-16,10-7-3 0,32-2 0 15,18-4 11 1,0-3-11-16,10 4 0 0,-10 0 3 16,-18 2-8-16,-5 6 5 15,-14 0 0-15,6 3-1 16,3 0 6-16,-4-3-5 16,23-2 0-16,10-4 4 15,8-3-11-15,14-6 7 16,5 1 0-16,4 3-7 15,-5 2 13-15,-3 6-6 16,-24 4 0-16,-14 5 4 16,-13 0-13-16,-14 0 9 15,4 0 0-15,-13 0 1 0,9 0 7 16,5-6-8-16,-15-6 0 16,10 1 8-16,5 1-15 15,-5-1 7-15,-18 2 0 16,-1 3-6-16,-17 0 11 15,-1 4-5-15,-9-2 0 16,-22 2 8-16,8 2-11 16,-4-3 3-16,-5 3 0 15,0-3-8-15,5 1 15 16,-4-2-7-16,8-2 0 16,-13 0 9-16,4-2-13 15,-9-1 4-15,10 0 0 16,-6-3 0-16,6-2 10 15,-10-3-10-15,9-3 0 0,5-2 7 16,-14-3-4-16,10-8-3 16,-1-2 2-16,-4-9 2 15,-5-5 2-15,0-3-6 16,-9-4 22-16,0-2-17 16,0-6 9-16,0-7-14 15,0-7 8-15,0-1-8 16,0-2 0-16,0 5 0 15,0 3 2-15,0-6 11 16,0 3-13-16,0-6 0 16,0-8 9-16,0-6-18 15,0-6 9-15,0-9 0 16,-9-9-3-16,9-3 8 0,0-4-5 16,0-1 0-16,0-1 10 15,0 9-18-15,0 6 8 16,0 8 0-16,0 5-7 15,0 0 14-15,0-5-7 16,0 1 0-16,0 4 12 16,-9 4-17-16,9 15 5 15,-14 9 0-15,14 7-10 16,0 4 15-16,-9 7-5 16,9 8 0-16,0 3 13 15,0 6-16-15,-9 0 3 16,9 0 0-16,-10 0-10 0,10-2 16 15,-9-1-6-15,9-6 0 16,0-2 9-16,0-1-9 16,0 3 0-16,0 3 0 15,0 4-10-15,-9 5 11 16,9-3-1-16,-14 6 0 16,5 2 11-16,9 1-11 15,-9 0 0-15,9 3 0 16,-9 4-12-16,0-3 12 15,-10 8 0-15,6-1-2 16,-6 5 6-16,10 0-4 16,-9-2 0-16,-5 1 6 15,5-1-18-15,9 1 12 0,-10 2 0 16,5 4 0-16,-4 2 8 16,0 0-8-16,-32 6 0 15,-37 0-13-15,-65 17-1 16,-72 36 14-16,-64 16-25 15,-28 7-72-15,18-11-178 16,65-19-298-16</inkml:trace>
  <inkml:trace contextRef="#ctx0" brushRef="#br0" timeOffset="290980">15302 3811 143 0,'0'0'75'0,"0"0"-17"16,0 0 28-16,0 0-15 16,0 0-19-16,0 0-37 15,83-9-8-15,-83 9-11 16,0 0 4-16,0 0-122 15</inkml:trace>
  <inkml:trace contextRef="#ctx0" brushRef="#br0" timeOffset="293974">15499 5071 285 0,'0'0'147'15,"0"0"-85"-15,0 0 23 16,0 0-2-16,0 0-21 16,0 0 3-16,-105-14-38 0,55 4 16 15,-19 8 4-15,-9-2-31 16,-32 2 20-16,-18 2-10 15,-32 0-16-15,-5 0 24 16,-4 12-32-16,-1 2 3 16,15-2 6-16,17-4 3 15,10 1-14-15,9-3 0 16,9 0 9-16,-9 0-12 16,-9 2 3-16,-18 4 0 15,8 6 1-15,-22-4 7 0,5 0-8 16,-15 4 0-1,15-9 9-15,-6-4-19 0,15-5 10 16,9 0 0-16,8 0-3 16,20 0 5-16,8 0-2 15,5 0 0-15,4-3 11 16,5-5-16-16,0-1 5 16,-4 7 0-16,4-2-7 15,9 4 10-15,-4 0-3 16,13 0 0-16,0 12 4 15,1 8-5-15,8 4 1 16,1-1 0-16,-1-2-7 16,10-4 8-16,13-3-1 15,-4-3 0-15,13 2 9 16,-4-5-10-16,14-2 1 0,-14 4 0 16,5-4-7-16,-1 2 8 15,-4 1-1-15,5-4 0 16,4 5 9-16,-5-4-10 15,10 5 1-15,-14 0 0 16,14-2-9-16,-5 3 9 16,14-4 0-16,-1 7-3 15,-8 6 6-15,0-1-3 16,-14 10 0-16,13 1 5 16,-3 4-13-16,-6 3 8 15,10 3 0-15,4 3-6 16,5 0 11-16,9-1-5 0,0 4 0 15,0 0 5-15,0 2-11 16,0 7 6-16,0 5 0 16,0 9-4-16,0 9 10 15,-9 9-6-15,-19 5 0 16,5 3 9-16,-13 5 0 16,4 2 2-16,13 2-6 15,-8 9 13-15,27-1-8 16,-23 9-9-16,23 10 4 15,0 2 6-15,0 7-5 16,0-10-6-16,0-6 0 16,0-14 0-16,0-12 6 15,0-11-6-15,0-10 0 0,0-11 11 16,0-5-13 0,0-7 2-16,0 0 0 0,-9 4-5 15,0-2 7-15,0 3-2 16,-14-5 0-16,23-2 9 15,-9-10-9-15,9-3 0 16,-10-1 0-16,10-5-4 16,-9 5 4-16,9-2 0 15,0 1 0-15,0 4 10 16,0-2-10-16,0 7 0 16,0 3 2-16,0 2-6 15,0 3 4-15,0-2 0 0,0-6-3 16,-9-10 11-1,9-10-8-15,0-10 0 0,0 1 1 16,0-4-9-16,9-2 8 16,19 3 0-16,-5-4-1 15,-5 1 8-15,-9 5-7 16,14-3 0-16,-23 4 9 16,9-3-15-16,0-4 6 15,-9 1 0-15,9-6-5 16,1 0 9-16,-10 3-4 15,18 0 0-15,5 4 8 16,4 6-11-16,5-2 3 16,-4 4 0-16,4-5-7 15,-14-1 13-15,10-2-6 16,-15-4 0-16,6-1 6 0,-10-2-11 16,9 0 5-16,5-4 0 15,4 2-7-15,24 2 7 16,8-6 0-16,28 0-1 15,14 0 10-15,18 0-12 16,9 0 3-16,9-6 0 16,1-3-3-16,-10 6 4 15,0-6-1-15,-18 4 0 16,-14-1 10-16,14-4-10 16,0 2 0-16,18-5 5 15,9 2-14-15,19 4 9 16,13-1 0-16,10 6-4 0,-10-1 13 15,-4-6-9 1,-5 1 0-16,-23-7 2 0,1 4-12 16,-10-1 10-16,9-1 0 15,-9 6-4-15,14-4 10 16,5-2-6-16,-1 1 0 16,5-5 5-16,-4-4-11 15,-19 4 6-15,-9-1 0 16,-41 10-6-16,-19 5 11 15,-17 3-5-15,-6 0 0 16,-18 0 3-16,5 0-14 16,5 0 11-16,-19 0 0 15,14 0-10-15,4 0 16 0,5 0-6 16,-4-3 0 0,-10-9 5-16,14 4-7 0,-14-8 2 15,5 2 0-15,5-6 4 16,13 0-2-16,-13-3-2 15,13-4 3-15,-14-2 9 16,5 3 0-16,-4-4-11 16,-10 4 9-16,5 0 34 15,-14-3-30-15,9-1-1 16,5-2 20-16,-14-6-25 16,10-5 30-16,-10-7-22 15,0 4-9-15,14-4 25 0,-23 0-30 16,18 1 4-1,-9-7-2-15,10 1 11 0,4-3-13 16,-14-4-2-16,9 0 6 16,-9-1 2-16,0-2-3 15,14-1-5-15,5-7 4 16,4-2 13-16,-5-14-17 16,5-4 0-16,5-6 4 15,4 0-12-15,0-7 8 16,-13 1 0-16,-10 3 0 15,5 1 4-15,-5 7-4 16,1 7 0-16,-10-4 13 16,14-5-24-16,-14-9 11 15,18-9 0-15,-4-6-3 16,-5 4 10-16,10 8-7 0,-5 9 0 16,-5 0 7-16,-18 0-9 15,0-4 2-15,0 1 0 16,0 3-8-16,0 9 14 15,0 3-6-15,0 7 0 16,0 4 7-16,0 7-13 16,0 4 6-16,32 4 0 15,-14 9-4-15,1 5 4 16,-10 6 0-16,0 9-1 16,-9 2 14-16,14 8-14 15,-14 1 1-15,0-2 0 16,0 2-6-16,0 1 6 0,0-5 0 15,0 3 0-15,0-7 5 16,-14 3-5-16,-4 3 0 16,-10 3 3-16,5 3-20 15,5 4 17-15,-9 4 0 16,-5 4-11-16,-10 1 10 16,-26 4 1-16,-38 0 0 15,-63 26-24-15,-69 48 8 16,-105 21-234-16,-65 22-291 15</inkml:trace>
  <inkml:trace contextRef="#ctx0" brushRef="#br0" timeOffset="317405">7352 5522 467 0,'0'0'134'0,"0"0"-4"16,0 0-33-16,0 0 1 0,0 0 5 15,0 0-80-15,0 0-4 16,0 6-19-16,18 25 4 16,0 3 6-16,14 1-9 15,-4-5-1-15,-5-7 9 16,-5-6-4-16,0-8-5 16,-9-7 0-16,5-2 12 15,4 0-4-15,1 0 3 16,4-8-9-16,-14-17 28 15,0-3 12-15,-9-7 10 16,0-8-15-16,0-10-31 16,0-6 21-16,0-8-27 15,0-3 9-15,0-2-6 0,0 7-3 16,0 10 0-16,0 11-1 16,-9 12 9-16,9 14-8 15,0 1 0-15,9 6-2 16,50-7-8-16,37-2 9 15,23 2-5-15,1 4 0 16,-11 14-43-16,-22 0-8 16,-36 17-44-16,-33 24-94 15,-18 11-121-15</inkml:trace>
  <inkml:trace contextRef="#ctx0" brushRef="#br0" timeOffset="317662">7942 5386 394 0,'0'0'162'0,"0"0"-70"16,0 0 12-16,0 0-25 15,0 0-67-15,0 0 9 16,18 52 1-16,-4-8-5 15,-5 5 12-15,-9 1-24 16,0 1-2-16,9-8-3 0,-9-5 12 16,0-6-25-1,10-9-86-15,-1-9-408 0</inkml:trace>
  <inkml:trace contextRef="#ctx0" brushRef="#br0" timeOffset="318094">8326 5482 422 0,'0'0'164'0,"0"0"-68"0,0 0 8 16,0 0-16-16,0 0-22 16,0 0-12-16,-59-58-42 15,41 58 2-15,9 0-9 16,-10 0 7-16,5 5-20 0,5 19 8 15,0 2 0-15,9 3-8 16,0-3 6-16,0 4 2 16,18 2 0-16,5 0-5 15,-4-1 0-15,-1 2 5 16,-9-7-15-16,5-2 3 16,-14-7 0-16,0-8 2 15,0-3 9-15,0-3-20 16,0-3 18-16,-14 0-1 15,-13 0 4-15,8 0 4 16,-4-9 3-16,23-12-7 16,-9-8 10-16,9 0-5 0,0-6 8 15,9 0-11 1,42-3 1-16,8 1-3 0,10 7 0 16,-28 10 0-16,-4 12-1 15,-14 8-89-15,-14 0-117 16,0 0-130-16</inkml:trace>
  <inkml:trace contextRef="#ctx0" brushRef="#br0" timeOffset="318212">8326 5482 224 0</inkml:trace>
  <inkml:trace contextRef="#ctx0" brushRef="#br0" timeOffset="318357">8326 5482 224 0,'280'44'230'0,"-280"-53"-82"0,0 4-43 0,0 1-29 16,0 4-12-16,0 0-63 16,0 0 2-16,0 4-3 15,0 15-3-15,27 9 2 16,14-2 1-16,-4-4 0 16,13 3 5-16,1-9 2 15,-1 1-7-15,-4-6 0 16,-14 0-39-16,-23-3-145 15,-9-8-305-15</inkml:trace>
  <inkml:trace contextRef="#ctx0" brushRef="#br0" timeOffset="318563">8839 5555 111 0,'0'0'317'15,"0"0"-192"-15,0 0-21 16,0 0-14-16,0 0-37 15,0 0-31-15,-137-27 4 16,128 51-20-16,0 5-5 16,-1 6-1-16,10-1 11 15,0-1-15-15,0-1 4 16,0-2-147-16,0-7-234 16</inkml:trace>
  <inkml:trace contextRef="#ctx0" brushRef="#br0" timeOffset="318987">9077 5555 518 0,'0'0'126'0,"0"0"-8"0,0 0 14 15,0 0-106-15,0 0-18 16,0 0-8-16,0 20 3 15,19 7 5-15,3-1-8 16,6 0 0-16,4-4 0 16,-5 0 6-16,5-11-6 0,-13-2 0 15,-10-6 9 1,0-3-5-16,-9 0-3 0,9 0 0 16,-9-20 21-16,0-6-18 15,0-6 35-15,0-1 4 16,-27-7-31-16,-5-8 31 15,23-6-24-15,-10-7-19 16,10-1 19-16,9-5-19 16,0 5 0-16,0 4 0 15,0 12 12-15,28 11-12 16,13 11 0-16,-14 10-4 16,33 10-5-16,-1 4 6 15,1 0-2-15,-1 6-2 0,1 21-70 16,-19 5-54-1,-14 0-113-15,-8 0-274 0</inkml:trace>
  <inkml:trace contextRef="#ctx0" brushRef="#br0" timeOffset="319213">9590 5351 230 0,'0'0'147'16,"0"0"-121"-16,0 0 51 0,0 0 25 16,0 0-81-1,0 0 34-15,-9 135-19 0,9-104-29 16,0 1 9-16,0-9-16 16,0 1 2-16,0-10-7 15,0-5-149-15</inkml:trace>
  <inkml:trace contextRef="#ctx0" brushRef="#br0" timeOffset="319631">9796 5415 277 0,'0'0'113'0,"0"0"18"15,0 0-31-15,0 0-21 16,0 0-12-16,0 0-34 0,-28-68 31 15,19 68-31 1,0 0-27-16,-14 0 12 0,5 0-18 16,9 0 0-16,9 16-4 15,-9 1 4-15,9 0 0 16,0 4 0-16,9 5 7 16,32 0-9-16,-4 0 2 15,4-2 0-15,9-4-4 16,-13 1 6-16,-19-7-2 15,5 1 0-15,-5-3 5 16,-18-1-10-16,0-2 5 16,0 1 0-16,-41-5-1 0,-5 1 1 15,-4-1 0 1,0-5 2-16,-1 0 9 0,24 0-7 16,8-5-4-16,6-16 1 15,13-5 4-15,0-4-5 16,32-8 0-16,18-2 0 15,10-7 0-15,8 1-6 16,-8 2-153-16,-24 1-282 16</inkml:trace>
  <inkml:trace contextRef="#ctx0" brushRef="#br0" timeOffset="320735">10510 4136 455 0,'0'0'110'15,"0"0"-32"-15,0 0 5 16,0 0-41-16,-256-16 18 16,164 14-36-16,-27 2-12 15,-9 0 30-15,-19 0-20 0,-8 0 1 16,-15 0 5-16,-17 7-28 16,-10 8 25-16,0 3-25 15,0-4 4-15,19 7-4 16,17-1 1-16,33 1-1 15,9 2 0-15,14 0 11 16,4 1-12-16,14 2 1 16,-22 0 0-16,8 3-2 15,-4-3 6-15,-5 5-4 16,9-5 0-16,14-7 6 16,27 2-7-16,19-7 1 0,14-3 0 15,18 4-5 1,0-4 5-16,-14-1 0 0,23 1-2 15,-10-1 4-15,10 1-2 16,0 4 0-16,0 1-3 16,0 0-6-16,0 4 13 15,0 3-4-15,0-2 2 16,0-4 7-16,0 1-9 16,0 1 0-16,0-3 4 15,0 4-2-15,0 10 2 16,-9-2-1-16,-9 4 14 15,9 6-14-15,-14 7 6 16,14 1-3-16,9 4-2 16,0 5 7-16,0 3-11 0,0 1 0 15,0-1 20-15,0 4-12 16,0-7 4-16,0 3 7 16,18-3-18-16,-4 1 24 15,4-4-12-15,-9 1-12 16,0-3 6-16,1-7 0 15,3-2-7-15,-3-3 4 16,-10-1 5-16,0-1-6 16,0 1-3-16,0-1 0 15,0-1 0-15,0 0 5 16,0 0-5-16,0-3 0 16,0 0 9-16,0 0-8 15,-10-3-1-15,10-2 0 16,0 1-2-16,-13-1 2 15,13-4 0-15,0-2 0 0,0-7 6 16,0 1-3-16,0 0-3 16,32-4 1-16,-5 1-6 15,14 3 10-15,19-4-5 16,18 4 1-16,22-1 10 16,6-2-10-16,3-3-1 15,29-6 1-15,31-1-3 16,1-2 2-16,17 0 0 15,10 0 2-15,0 0 5 16,-9 0-7-16,-10 0 0 16,-31 0 6-16,-10 0-13 15,-9 0 7-15,-18 0 0 0,9 0-7 16,-23 0 9-16,14 0-2 16,0-5 0-16,-23-6-10 15,13-1-15-15,-22-6-90 16,0-2-26-16,-28 2-69 15,-22-6-340-15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3:12.05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376 318 757 0,'0'0'178'15,"0"0"-38"-15,0 0-39 16,0 0 9-16,0 0-27 16,0 0-43-16,-202-87 4 15,175 87-38-15,-14 6-2 16,13 31-6-16,-13 18 6 16,13 11-4-16,19 13 0 0,9 5 4 15,0 0-11-15,60 1 7 16,18-12 0-16,18-14-9 15,-5-21-5-15,5-21 14 16,-4-17-6-16,-14 0 12 16,-10-24 7-16,-8-23 0 15,-10-17-13-15,-13-14 20 16,-5-15-18-16,-32-12 18 16,0-12-15-16,0 0 1 15,-41 15-6-15,-19 23 0 16,-18 24 0-16,-9 28-15 15,5 27 13-15,23 0-7 16,13 36-34-16,14 28-101 0,32 9-102 16,0 0-254-1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3:12.40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369 135 696 0,'0'0'201'0,"0"0"-84"16,0 0-12-16,0 0-3 15,-247-132-5-15,238 129-46 16,0 3-6-16,0 47-45 16,-23 43 13-16,13 39 18 15,-13 34-21-15,32 12 8 16,0 14 0-16,0-2-16 16,14-6 13-16,23-9-15 15,13-21-7-15,19-10-12 16,-1-31-101-16,10-28-53 15,14-29-84-15,-5-41-202 16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3:12.99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128 1461 435 0,'0'0'39'15,"0"0"73"-15,-100-187-4 16,81 135 59-16,10 14-45 15,9 8-46-15,0 10-8 16,0 8-53-16,19 7-13 16,31 2 9-16,-9 3-5 15,14 0-2-15,18 17-4 16,-18 24 0-16,-4 11 0 16,-10 10 0-16,-14-1 0 0,-27-3-3 15,0-8 12 1,0-12-4-16,0-12 3 0,0-11-1 15,0-9-3-15,0-6-4 16,0 0 0-16,0 0 17 16,0-10-5-16,41-33 32 15,1-21-20-15,17-12-14 16,-13 0-5-16,13 12-2 16,-26 20 0-16,-6 20 17 15,-18 16-17-15,0 8 7 16,5 0-10-16,-5 12-9 15,9 25 7-15,-8 13 2 16,-1 9 0-16,-9-4 1 16,0-9 0-16,0-13-1 15,0-12 0-15,0-16-8 0,0-5 8 16,0 0 1-16,0-9 2 16,23-28 15-16,4-22-16 15,14-8-2-15,-4 6 4 16,4-1 5-16,0 16-6 15,-13 14-3-15,-10 17 4 16,-4 13-8-16,-5 2 4 16,9 11-4-16,1 33-4 15,13 17 15-15,-5 12-7 16,5 0 0-16,-4-6-9 16,22-9 2-16,19-17-145 15,8-18-148-15,15-19-378 0</inkml:trace>
  <inkml:trace contextRef="#ctx0" brushRef="#br0" timeOffset="278">1795 1076 643 0,'0'0'190'0,"0"0"-85"15,0 0 16-15,0 0-3 16,0 0-61-16,0 0-39 0,160-2 16 16,-64 36-21-16,32 7 14 15,0 6-27-15,10 2 7 16,-10-5-4-16,0-6-3 16,-36-10-20-16,-33-6-44 15,-31-11-91-15,-28-1-46 16,0-10-102-16,-19 0-249 15</inkml:trace>
  <inkml:trace contextRef="#ctx0" brushRef="#br0" timeOffset="457">2330 1003 201 0,'0'0'406'0,"0"0"-230"15,0 0-31-15,0 0 31 16,0 0-56-16,0 0-82 0,-119-47 4 15,96 97-42-15,-4 18 36 16,-5 12-20-16,14 4-7 16,8 7-18-16,1 0-20 15,9-13-155-15,9-28-377 16</inkml:trace>
  <inkml:trace contextRef="#ctx0" brushRef="#br0" timeOffset="950">3246 1048 4 0,'0'0'867'0,"0"0"-764"15,0 0-4-15,0 0 1 16,0 0 4-16,0 0-58 15,-87-130-22-15,123 107-7 16,15 0-11-16,8 2 10 16,1 6-16-16,-1 15 8 15,1 0 11-15,-10 0-17 16,-4 24-1-16,-14 20-1 16,-14 11 10-16,-18 9-6 15,0 5-4-15,0-1 2 16,0-12-1-16,0-16-1 0,0-16 0 15,0-15-2-15,0-6 15 16,0-3-10-16,0 0 6 16,0-32-8-16,19-18 7 15,13-8-8-15,18-3 0 16,9-1 0-16,1 8 8 16,-5 6-8-16,-5 16 0 15,1 21 1-15,-10 11-16 16,5 2 14-16,-5 42 1 15,9 9-4-15,-13 7 12 16,4 8-9-16,-9-4 1 0,-14-3-21 16,1-8-56-1,-10-19-207-15,-9-24-313 0</inkml:trace>
  <inkml:trace contextRef="#ctx0" brushRef="#br0" timeOffset="1222">4244 0 844 0,'0'0'242'0,"0"0"-134"0,0 0-31 15,0 0-7 1,164 163 18-16,-63-40-26 0,18 25-45 15,-9 18 25-15,-5 9-31 16,-22-8-5-16,-15-4 5 16,-40-8-11-16,-28-4-4 15,0-5-2-15,-87-20-111 16,-41-25-119-16,-33-33-302 16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3.71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314 758 653 0,'0'0'191'0,"0"0"-71"15,0 0-19-15,0 0 15 16,0 0-45-16,0 0-49 16,0-23-13-16,0 23-9 15,0 23-2-15,0 9 2 16,0 8 3-16,0 1 13 16,0-3-16-16,0-6 0 0,0-2 4 15,9-10-1 1,9-8-3-16,1-4 0 0,4-8 7 15,-5 0-6-15,0 0 3 16,23-34 5-16,-13-22 17 16,4-29-22-16,-5-20 0 15,-18-23 2-15,5-9 3 16,-5 6-6-16,-9 17-3 16,0 26 0-16,-23 30 13 15,-22 20-8-15,-15 18 6 16,-8 14-11-16,-1 6-2 15,-4 0-4-15,18 50 6 16,-19 17 0-16,20 20-10 0,12 6 10 16,33-5-6-1,9-6-2-15,9-13-15 0,51-1 20 16,8-4-5-16,1-8-1 16,0-5 1-16,-1-7 3 15,1-3 5-15,-19 3-2 16,-8 1 6-16,-6-2-8 15,-13-6 4-15,-5-7 0 16,-8-8-5-16,8 0 7 16,5-8-2-16,-14 4 0 15,9-1-110-15,-18-2-24 16,0 2-150-16,0 3-271 16</inkml:trace>
  <inkml:trace contextRef="#ctx0" brushRef="#br0" timeOffset="365">195 1410 562 0,'0'0'98'0,"0"0"-10"16,0 0-8-16,0 0-43 15,0 0 8-15,307-58-42 16,-124 23 15-16,-23 3-18 15,-41 14-6-15,-60 13-30 16,-49 5-134-16,-10 0-41 16,-87 35-58-16,-32 9 48 0,-42 8 221 15,15 1 18-15,-1-7 34 16,37-10 24-16,42-13 66 16,27-9-24-16,13-5-30 15,5-4-4-15,23 1 60 16,0-6-46-16,0 0-28 15,32 0-28-15,64-22-12 16,46-16 3-16,32-6-20 16,5 5-13-16,-33 11-12 15,-27 7-166-15,-50 10-180 16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5.6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270 467 366 0,'0'0'169'15,"0"0"-107"-15,37-201 83 16,-28 139 4-16,-9 9-34 16,0 7 1-16,0 8-32 15,0 9-27-15,0 5-2 16,0 13-19-16,0 8 4 16,0 3-26-16,0 0-10 0,0 0-8 15,9 56-20 1,-9 34 24-16,0 36 0 15,0 19 5-15,-9 16-8 0,-19 4 3 16,-4-1 0-16,14-12 0 16,0-15 0-16,18-21-5 15,0-25-1-15,0-24-37 16,18-26 1-16,0-20-34 16,5-13 29-16,-5-8 46 15,10 0-8-15,-5-32 9 16,4-35 8-16,5-29-1 15,5-24-5-15,-14-12-2 16,-14 8 3-16,-9 16-6 16,-9 26 3-16,-60 18-1 15,-13 17-2-15,4 15-14 0,0 12 15 16,19 5-11-16,8 5 1 16,24 8 7-16,4-1-11 15,23 3 16-15,0-2-5 16,0 2-6-16,41-4-5 15,37-7 14-15,32-1 2 16,9-8 4-16,0-4 0 16,-23 3-4-16,-27 10 1 15,-19-1 6-15,-18 1-7 16,-14 2 8-16,-9 1-5 16,-9-1 25-16,0 6-8 15,0 3 1-15,0 0 9 0,0 0-18 16,0 0-12-1,-9 0-7-15,-23 29 5 0,5 18-5 16,-5 17 7-16,13-3 0 16,19-5 0-16,0-13 1 15,19-11-3-15,40-14 0 16,1-10 2-16,-10-8 4 16,0 0-2-16,-13-8-1 15,-5-30 16-15,-4-11-15 16,4-13 11-16,-23-5-13 15,-9-4 6-15,0 11 2 16,0 7-8-16,-41 16 5 16,4 13 4-16,-13 12-4 0,8 12-10 15,6 0 2-15,-15 30 3 16,24 19-7-16,-14 9 7 16,9 1 0-16,23-4-1 15,9-6-1-15,0-13 2 16,0-10-7-16,41-12-16 15,18-10 20-15,-8-4 0 16,17 0 3-16,-8-24 7 16,-1-2-3-16,-22 0 2 15,4 7-6-15,-23 12 2 16,-8 3-3-16,-1 4 1 16,23 0-4-16,-14 18-2 0,14 12 9 15,5 2-6 1,-5 0 3-16,4-1 0 0,-4-1-4 15,-4-4 4-15,4-2-9 16,-14-8-39-16,14 2-82 16,-4-9-79-16,13-9-255 15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7.4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138 43 225 0,'0'0'493'0,"0"0"-423"16,0 0 8-16,0 0 22 16,0 0-35-16,0 0-58 15,-119 53 5-15,110-3 3 16,0-1-10-16,9 6-1 15,0-2-4-15,0-1 5 16,18-5-10-16,23-9 5 16,1-7 0-16,3-10-3 15,6-12-7-15,-1-9 6 0,10 0 6 16,-10-22-2-16,-4-21 30 16,-5-6-25-16,-9-9 17 15,-23-6 17-15,-9-3 1 16,0 3 5-16,-50 12-23 15,-10 7-19-15,1 19-3 16,-1 17-18-16,10 9 16 16,4 3-3-16,23 41-38 15,14 8-83-15,9 2-158 16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7.63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44 0 836 0,'0'0'104'16,"0"0"21"-16,0 0-13 16,0 0-79-16,0 0-33 15,0 0-44-15,-41 26-40 16,41 6-304-16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7.8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522 0 581 0,'0'0'85'0,"0"0"52"15,-247 117-69-15,137-67-39 16,32 0-29-16,19-9-11 16,31-9-213-16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8.4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 44 368 0,'0'0'127'0,"0"0"-35"15,0 0-6-15,0 0 10 0,0 0-68 16,0 0-28-16,-13-41-3 15,13 62-12-15,0 9 15 16,0 2 0-16,0-6 0 16,22-6 18-16,15-6-15 15,13-10 2-15,-8-4 25 16,-6 0 9-16,-13-4 37 16,-5-23-14-16,-18-1-32 15,0-4-1-15,-18 6-29 16,-23 2-11-16,-9 15 10 15,13 9-60-15,5 0-99 16,23 21-167-16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0.0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239 735 817 0,'0'0'160'0,"0"0"-39"16,0 0-17-16,0 0-61 16,0 0-29-16,0 0 27 0,-60 114-19 15,42-59 6-15,-5-3-22 16,23-2-3-16,0-7-3 16,0-7 11-16,23-10-17 15,13-8 6-15,42-12-25 16,14-6-22-16,-5-4-114 15,-5-33-140-15,-36-16-309 16</inkml:trace>
  <inkml:trace contextRef="#ctx0" brushRef="#br0" timeOffset="293">69 285 536 0,'0'0'161'0,"0"0"-53"0,0 0 20 15,0 0-14-15,0 0-75 16,0 0-26-16,-27-49-13 16,4 84-1-16,14 12-6 15,-1-1 13-15,10-4-6 16,0-11 1-16,10-7 7 16,40-13 1-16,0-11 1 15,1 0 1-15,8 0 34 16,-22-23-19-16,-5-6-1 15,-14-3 0-15,-18-1-16 16,0 2 14-16,-32 1-23 16,-14 10-27-16,-13 11 21 15,8 9-117-15,33 12-97 0,18 29-120 16</inkml:trace>
  <inkml:trace contextRef="#ctx0" brushRef="#br0" timeOffset="547">811 817 777 0,'0'0'98'0,"0"0"-66"0,0 0 58 16,0 0 19-16,0 0-86 15,0 0-19-15,169 2 16 16,-55-2-19-16,15-13-2 16,-19-12-18-16,-10 5-182 15,-54-1-82-15,-23 6-187 16</inkml:trace>
  <inkml:trace contextRef="#ctx0" brushRef="#br0" timeOffset="738">1195 612 368 0,'0'0'273'0,"0"0"-145"16,0 0-9-16,0 0-4 0,0 0-42 15,0 0-65-15,-18 35 11 16,9 12 14-16,-5 5-19 16,14 4 11-16,0-1-25 15,0-2 1-15,0-7-1 16,23-4-38-16,13-14-133 15,15-13-194-15</inkml:trace>
  <inkml:trace contextRef="#ctx0" brushRef="#br0" timeOffset="937">1699 707 392 0,'0'0'364'0,"0"0"-266"15,0 0-39-15,0 0-16 16,0 0-29-16,297-42-2 16,-210 33-9-16,-18 3-3 15,-28 6-25-15,-23 0-89 16,-18 0-79-16,-18 0-181 16</inkml:trace>
  <inkml:trace contextRef="#ctx0" brushRef="#br0" timeOffset="1109">1886 624 489 0,'0'0'196'15,"0"0"-84"-15,0 0-30 0,0 0-41 16,0 0 14-16,0 0-6 16,-59 137-4-16,50-87-25 15,9 2-13-15,0-5-14 16,0-1 4-16,9-8-164 15,32-14-271-15</inkml:trace>
  <inkml:trace contextRef="#ctx0" brushRef="#br0" timeOffset="1367">2230 0 931 0,'0'0'155'16,"0"0"-12"-16,0 0-41 16,0 0-46-16,0 0-53 15,0 0 25-15,270 227 20 16,-174-104-41-16,5 11 3 16,-56 6-5-16,-22-3 2 15,-23-1-14-15,-32-3-7 16,-46-8-81-16,-41-13-189 15,-18-6-674-15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52:21.2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13072 1032 343 0,'0'0'368'15,"0"0"-239"-15,0 0 2 16,0 0-33-16,0 0 9 16,0 0-54-16,0-49-46 15,0 65-14-15,0 35 4 16,19 13 3-16,8 9 19 16,-13 6-10-16,-5-3-9 15,-9 0 2-15,0-3 8 16,0-13-13-16,0-13 3 0,0-15 0 15,0-15 2-15,0-10-2 16,0-7 0-16,0 0-2 16,0 0 8-16,0-26-4 15,0-15-2-15,-32-9-16 16,5 0 11-16,-24 4-36 16,1 5 12-16,-10 9 14 15,1 8-6-15,22 13 19 16,5 1 2-16,14 8-16 15,18 2 15-15,0 0-18 16,0 2-13-16,0 17 25 16,27-5-32-16,24 0 38 0,8-4-6 15,10-8 14-15,9-2-2 16,4 0-3-16,-4 0-2 16,-19 0 25-16,-22 0-23 15,-14 0 28-15,-14 0-1 16,-9 0-22-16,0 0 34 15,0 0-26-15,0 0 11 16,0 0 32-16,0 0-53 16,0 0 8-16,0 0-13 15,0 24-22-15,18 11 4 16,5 11 18-16,5-2 0 16,-1-8 2-16,14-8 4 15,1-7-6-15,8-9 0 0,-13-10 8 16,22-2-4-16,-9 0-2 15,-13-14-1-15,-5-12 17 16,-14-8-12-16,-18-9 4 16,0-3 30-16,-27-7-23 15,-42 7 2-15,-22 1-19 16,-5 17 0-16,4 8-11 16,23 11 6-16,19 9 3 15,32 9-18-15,18 32-84 16,0 3-117-16,68-8-328 15</inkml:trace>
  <inkml:trace contextRef="#ctx0" brushRef="#br0" timeOffset="-922">10939 1351 472 0,'0'0'138'15,"0"0"-21"-15,0 0 3 16,0 0-8-16,0 0-2 16,0 0-48-16,-77-39-10 15,86 34-22-15,18-1-27 16,14 2 9-16,19 4-12 15,-23 0 0-15,4 8-7 16,0 17 12-16,-23 7-5 16,-9 9 0-16,-9 6-10 0,-9 5 9 15,-41-3-1-15,-19 4 2 16,1-6 8-16,-1-4 1 16,19-10-9-16,13-10 0 15,14-11 8-15,14-8-8 16,9 1 0-16,0-2 0 15,0-3-7-15,0 2 5 16,18 7 1-16,33-3 0 16,17-3 2-16,15-3 17 15,22 0-18-15,14 0-5 16,9-18-1-16,-9-2-194 16,-41 5-145-16</inkml:trace>
  <inkml:trace contextRef="#ctx0" brushRef="#br1" timeOffset="118936">2247 14129 159 0,'0'0'335'16,"0"0"-229"-16,0 0 1 15,0 0 28-15,0 0-61 16,0 0 26-16,0 0-26 15,0 0-13-15,0-21 20 0,0 10-53 16,0-4-13-16,0-3 6 16,0-2-13-16,0-6 4 15,0-3-12-15,9 5 0 16,9 4 6-16,14 2-1 16,-4 10-5-16,-10 5 0 15,5 3 8-15,5 0-15 16,-6 0 7-16,6 19-25 15,-10 17 24-15,5 11-36 16,-14-1 37-16,0 10 0 16,-9-13 4-16,0-7-9 15,0-16 5-15,0-8-12 16,0 2 4-16,0-14 1 16,0 3 7-16,0-3-3 15,0 0 12-15,0 0-4 0,0 0-5 16,10-8-9-16,8-18 1 15,5-7 8-15,-5-2 4 16,0 0 7-16,-4 3-5 16,-5 3-1-16,-9 5-5 15,9 10 13-15,1 2-20 16,-1 10 7-16,0-2-9 16,14 4 2-16,-5 0 3 15,23 0 1-15,-13 18 3 16,-1 17-46-16,5 5 9 0,-4 10-34 15,-5-1 14 1,-5 5 53-16,0-7-12 0,5-10 3 16,5 4-43-16,4-6-56 15,-23 6-50-15,-9-7-292 16</inkml:trace>
  <inkml:trace contextRef="#ctx0" brushRef="#br1" timeOffset="120233">7039 13700 370 0,'0'0'267'0,"0"0"-101"15,0 0-3-15,0 0-42 16,0 0-17-16,0 0-35 15,0-24-36-15,0 24 11 16,-9 0-44-16,9 30 0 16,0 10 22-16,0 19-14 15,0-2 5-15,0 8-10 16,9 6 9-16,14-5-11 16,-4-1-1-16,-10-13 0 15,0-5-7-15,-9-3-185 0,0-10-343 16</inkml:trace>
  <inkml:trace contextRef="#ctx0" brushRef="#br1" timeOffset="119561">4792 13919 545 0,'0'0'194'0,"0"0"-82"15,0 0-7-15,0 0 9 16,0 0-39-16,0 0-42 0,-32-12-15 16,46 12-18-16,22 6 0 15,5 23 20-15,28 3-14 16,-9 6 9-16,-1 3-15 15,10-3 5-15,-10 2-2 16,1-2 2-16,-1-2-5 16,-13-8 0-16,-14-4-125 15,-4-3-39-15,-15-7-133 16</inkml:trace>
  <inkml:trace contextRef="#ctx0" brushRef="#br1" timeOffset="119814">5323 13851 609 0,'0'0'176'0,"0"0"-46"16,0 0-38-16,0 0 7 15,0 0-61-15,0 0-14 16,-28-6-16-16,19 10-8 15,-14 30 0-15,-22 18 5 16,-6 17-2-16,-8 3 4 16,8 1-3-16,-8 3-4 15,9 3 0-15,13-15-128 16,5-3-200-16</inkml:trace>
  <inkml:trace contextRef="#ctx0" brushRef="#br1" timeOffset="154246">2425 10547 576 0,'0'0'263'15,"0"0"-169"-15,0 0-32 16,0 0-9-16,0 0-8 15,0 0-41-15,0 0 0 16,10 37-3-16,-10 8 46 16,0 7 32-16,-10 11-52 15,-3-1-13-15,-6 8 27 16,10 1-32-16,-9 1-5 16,4-5 9-16,5-8-6 0,9-12-7 15,0-18 0 1,0-9 8-16,0-11-12 0,0-9 4 15,0 0 0-15,0 0 12 16,0 0-5-16,0 0 8 16,0-3 5-16,0-20-14 15,0-9 16-15,-9-10-22 16,9-4 0-16,0-7 4 16,0-5-1-16,0 9-3 15,0 5 0-15,18 12-3 16,14 12-8-16,-4 10 11 15,4 4-9-15,4 6 5 16,-4 0-23-16,-4 0 19 0,4 12-7 16,-23 7-23-16,0-1 20 15,-9 1-3-15,0-1-1 16,0 2 20-16,-9 0-28 16,-32 7 5-16,-5-1 24 15,-13 0-17-15,-1-6 17 16,28-5-7-16,5-3 8 15,17-10-1-15,10-2 7 16,0 0-6-16,0 3 0 16,0 3-12-16,28 3 12 15,22 3 3-15,19 2 2 16,0 1 0-16,8 2-5 0,15 1 0 16,-5 0 0-1,-9-1 0-15,4 0-60 0,-13-2-53 16,-33 0-107-16,-13 1-343 15</inkml:trace>
  <inkml:trace contextRef="#ctx0" brushRef="#br1" timeOffset="154812">4229 10757 528 0,'0'0'188'0,"0"0"-47"0,0 0-6 16,0 0-47-16,0 0-8 15,0 0-43-15,-28-13-32 16,28 13 4-16,10 16-4 16,17 22-1-16,14 6 18 15,10 3-17-15,8 2 2 16,-4 0-7-16,5-5 8 15,-10-6-6-15,0-3-2 16,-22-9-1-16,-5-8-1 16,-5-4-107-16,-18-10-75 15,0-4-35-15,0 0-107 0</inkml:trace>
  <inkml:trace contextRef="#ctx0" brushRef="#br1" timeOffset="155044">4655 10783 357 0,'0'0'167'0,"0"0"-33"16,0 0-39-16,0 0-36 0,0 0-6 16,0 0-34-1,-23-9 3-15,23 9 8 0,-19 0-24 16,10 30 8-16,-32 14 33 15,-5 8-32-15,-13 6 6 16,-1 1-20-16,1-1-1 16,8-9-61-16,24-2-304 15</inkml:trace>
  <inkml:trace contextRef="#ctx0" brushRef="#br1" timeOffset="156728">7882 10777 499 0,'0'0'189'0,"0"0"-120"15,0 0 37-15,0 0-16 16,0 0-54-16,0 0-7 15,-32 0 6-15,32 0-32 16,0 0 5-16,0 0-8 16,23 0 0-16,13 0 21 0,33-3-12 15,-1 3-8-15,24-5 6 16,-14-2 2-16,0-1-18 16,-1-2-13-16,-17 2-266 15,-19 3-287-15</inkml:trace>
  <inkml:trace contextRef="#ctx0" brushRef="#br1" timeOffset="157014">8642 10427 372 0,'0'0'353'15,"0"0"-188"-15,0 0 2 16,0 0-46-16,0 0-11 16,0 0-56-16,18-32-23 15,-18 32-3-15,0 0-28 16,9 12-6-16,9 23-7 16,5 11 13-16,5 16 3 15,-5 11-3-15,-5-1 6 16,9 10-1-16,-4-3-5 15,-4 3-16-15,8-7-171 16,-27-2-378-16</inkml:trace>
  <inkml:trace contextRef="#ctx0" brushRef="#br1" timeOffset="155717">5977 10780 429 0,'0'0'288'0,"0"0"-161"15,0 0-11-15,0 0-18 16,0 0-21-16,0 0-77 16,-41-6 7-16,60 36 5 15,22 14 2-15,9-3 10 16,-4 6-13-16,13-3-8 16,1-1 6-16,-10-11-9 15,-9-6 0-15,-13-9 0 16,-5-8 7-16,-23-6-7 15,9-3 0-15,-9 0 0 16,0 0 36-16,0 0 33 16,0-26 12-16,0-15-41 15,0-6-40-15,-32-8 24 0,14-6-24 16,-14-7 7-16,13 4 1 16,1 3-8-16,0 9 0 15,4 11-4-15,5 12 7 16,9 5-3-16,0 7 0 15,0-4 8-15,0 1-21 16,41-4 13-16,18-2-6 16,10-3-3-16,9 6-7 15,23 3 3-15,-5 10 1 16,-18 10-32-16,-19 0 18 0,-9 4-87 16,-17 22-122-1,-15 5-100-15</inkml:trace>
  <inkml:trace contextRef="#ctx0" brushRef="#br1" timeOffset="156312">6618 10891 351 0,'0'0'294'15,"0"0"-186"-15,0 0 18 16,0 0-15-16,0 0-54 16,0 0 10-16,0-105-34 15,0 90-5-15,0 6 7 16,0 7-31-16,0 2 14 15,9 0-18-15,10 0-11 16,13 0 5-16,-14 20 6 16,10 9-7-16,-6 6 6 15,-12 2-32-15,-10 0 25 16,0-3-3-16,0-6 6 16,0-6 2-16,0-7-13 0,0-9 2 15,0-4 13-15,0-2 1 16,0 0 4-16,0 0 15 15,0 0-18-15,0-8 46 16,0-16-32-16,0-5 3 16,18-3 6-16,5-3-24 15,-5 6 10-15,-9-1 4 16,10 8-12-16,4 4 8 16,-5 6-10-16,0 6-7 15,-9 6 0-15,14 0 1 16,-5 0 4-16,1 26-6 15,13 3 2-15,-23 4-1 16,9-1 5-16,-9 0-45 0,14-6-4 16,-14 1-48-16,19-1 70 15,-14-8-167-15,4 2-109 16</inkml:trace>
  <inkml:trace contextRef="#ctx0" brushRef="#br0" timeOffset="-13198">599 231 506 0,'0'0'206'16,"0"0"-56"0,0 0-2-16,0 0-42 0,0 0-38 15,0 0 14-15,0 0-67 16,-69-141 22-16,56 140-20 15,-6 1-15-15,1-5-4 16,0 5 0-16,-5 0-13 16,14 0 11-16,9 0-8 15,-19 10 11-15,-13 29-9 16,-4 18 10-16,-6 4 6 16,33 9-6-16,9-9-30 15,0 1 11-15,51 1-18 0,-6-5-5 16,29 1 8-1,-19-3-8-15,-5-4 31 0,0-5 7 16,-8-6 4-16,-24-10 3 16,-9-4-2-16,-9-6-2 15,0 1-5-15,0-1-14 16,-37 2 15-16,-13-5 10 16,0-9-5-16,-10-3 9 15,1-6-7-15,-10 0-1 16,9 0 16-16,1 0-16 15,22 0 4-15,5-9-5 16,14-9-29-16,9 1-51 0,9-10-50 16,0-7-50-16,9-13 15 15,41-11-53-15</inkml:trace>
  <inkml:trace contextRef="#ctx0" brushRef="#br0" timeOffset="-11201">695 384 287 0,'0'0'193'16,"0"0"-35"-16,0 0 7 0,0 0-39 15,0 0 13 1,0 0-69-16,-27-57-21 0,27 57-21 15,0 0-26-15,0 0-2 16,0 23-7-16,0 29 6 16,0 16-3-16,0 7 8 15,0 7-2-15,0-6-2 16,0-3 4-16,0-9-3 16,9-15-1-16,9-13 0 15,-9-13-6-15,-9-14 2 16,14-6 4-16,-14-3-1 15,0 0 4-15,0 0 11 16,9-6-7-16,0-23 5 16,-9-9 6-16,9-3-13 15,1 6 6-15,-1 5-6 16,5 16-3-16,-14 5 8 0,0 6-10 16,0 3-1-16,0 0 0 15,9 0-11-15,9 0-2 16,0 3 0-16,14 18 9 15,-4 2 1-15,13 3 0 16,-14 0-13-16,6-5 17 16,-6-9-16-16,-4-4 5 15,-5-8-6-15,-9 0-8 16,0 0 25-16,14-2 2 16,-13-16 1-16,-1-3 10 15,0-2-7-15,0 6-5 0,-9 2 12 16,0 4-5-1,0 4 4-15,9 2-9 0,-9 5 1 16,0 0-8-16,9 0 1 16,5 0-8-16,-5 0 6 15,10 14 3-15,22 5 2 16,-14-3 0-16,5-1-5 16,-4-4 1-16,4-5-1 15,-5-2 0-15,5-2-2 16,-4-2 14-16,-19 0-10 15,-9 0 3-15,0 0 0 16,0-9 8-16,0-14 9 16,0 1-1-16,-9-8 11 0,-33 1-13 15,15 3 0-15,-23 2 0 16,8 10-13-16,-3 2 16 16,13 6-17-16,23 6-6 15,-10 0 5-15,10 0-7 16,9 12 8-16,0 16-1 15,0 10-9-15,0 0-3 16,9 1 12-16,28-5 1 16,4-4-2-16,-14-9-5 15,15-8-2-15,-10-3 9 16,-14-8-14-16,-9-2 11 16,0 0-3-16,0 0 6 15,-9 0 4-15,0 0 1 16,0 0 10-16,0-12 4 0,0 1-14 15,0-4 23-15,0 7-19 16,0-1-5-16,0 3 14 16,0 6-16-16,0 0 1 15,0 0-6-15,0-3 8 16,0 3-10-16,0 0 5 16,0 0 0-16,0 0 0 15,0 0 1-15,0 0 0 16,0 0-1-16,0-2 4 15,0 2-1-15,0-4-3 16,0 2 5-16,0-2-8 16,0 4 3-16,0 0 0 0,0 0-1 15,0 0 4-15,0 0-3 16,0 0 0-16,0 0 5 16,0 0-7-16,0 0 2 15,0 0 0-15,0-3 1 16,0-2 5-16,0-1-6 15,0 3 2-15,0-2 0 16,0 1 3-16,0 4-4 16,0 0 3-16,0 0-2 15,0 0 2-15,0-3-4 16,0-5 2-16,0 2 2 16,0-3-4-16,0 6 0 15,0 3 0-15,0-3 6 0,0-3-6 16,0 3 0-1,0 1 0-15,0 2 5 0,0 0-9 16,0 0 4-16,0 0-9 16,0 0 7-16,0 0-13 15,0 0 0-15,0 14 3 16,0 12 12-16,14 3 3 16,14 3-3-16,-1-2 2 15,5-7 1-15,-14-8-1 16,5-4-2-16,-13-11-2 15,-1 0-3-15,-9 0 5 16,9 0 5-16,-9-5-4 16,9-22 17-16,23-9-14 0,-23 3 3 15,10-6 0 1,-1 7-4-16,5 9 1 0,-23 8 7 16,9 9-7-16,-9 4 16 15,0 2-20-15,0 0-12 16,0 0 11-16,9 0-18 15,0 8 6-15,9 15 8 16,15 5 10-16,-15-2-5 16,5-4 0-16,-5-1 0 15,-9-10-1-15,9-1 6 16,-4-9-6-16,-5 4 1 16,-9-5-4-16,10 0 4 15,-10 0 1-15,9 0 0 16,0-12 9-16,9-9-6 0,-4 3 2 15,4 1-3-15,-9 3 4 16,-9 2-2-16,10 3-5 16,-10 6 0-16,0 0 2 15,0 3-2-15,9 0-13 16,4 0 2-16,6 15-8 16,-1 5 17-16,-9 3 2 15,0-2 0-15,14-7-6 16,-23-4 6-16,9-4 0 15,1-6 0-15,-1 0 6 16,0 0-6-16,5 0 0 16,4-27 5-16,23-5 5 0,5-5-10 15,-5-2 4-15,-13 15-4 16,-6 8 1-16,-3 10-3 16,-1 6-1-16,5 0-15 15,-5 11 16-15,10 16-15 16,4 1 17-16,4 2-3 15,-4-7-20-15,10-3 1 16,-15-8-30-16,14-9-50 16,-13-3-69-16,4 0-59 15,-23-9-471-15</inkml:trace>
  <inkml:trace contextRef="#ctx0" brushRef="#br0" timeOffset="-6936">3263 645 437 0,'0'0'112'0,"0"0"-36"0,0 0 30 15,0 0 15 1,0 0-61-16,0 0-24 0,0 0 9 15,-91 29-21-15,91-29 6 16,0 0-4-16,0 0-8 16,0 0 22-16,0 0-8 15,0 0-11-15,0 0 15 16,0 0-35-16,0 0 18 16,0 0-15-16,0 0 4 15,0 0 4-15,0 0-11 16,0 0-1-16,0 0 8 15,0 0-4-15,0 0-4 16,0 0 0-16,0 0 9 16,0 0-1-16,0 0-8 0,0 3 0 15,0-3-1-15,0 0 3 16,0 0-2-16,0 0 0 16,0 0 12-16,0 0-18 15,0 0 6-15,0 0 0 16,0 0-10-16,0 0-12 15,0 0 21-15,0 0-3 16,0 0 8-16,0 0-8 16,0 0-6-16,0 0-126 15,0 0-154-15,0-6-396 16</inkml:trace>
  <inkml:trace contextRef="#ctx0" brushRef="#br0" timeOffset="-6607">2828 0 524 0,'0'0'154'15,"0"0"4"-15,0 0-40 16,0 0 4-16,0 0-27 0,0 0-61 16,0-3 11-16,0 3-43 15,0 9 0-15,0 23-2 16,0 14 4-16,0 16-4 16,-9 8 8-16,0 0 3 15,-5-3-9-15,5-6-2 16,9 1-4-16,0-10 0 15,0-4-68-15,0 3-130 16,0-10-109-16</inkml:trace>
  <inkml:trace contextRef="#ctx0" brushRef="#br0" timeOffset="-6082">3126 686 601 0,'0'0'137'0,"0"0"-23"15,0 0 16-15,0 0-56 16,0 0-24-16,146-175-4 16,-105 134-24-16,-4 10 10 15,-19 4-2-15,-4 5-13 16,-14 6 20-16,0 4-26 15,0 0-1-15,0 6 11 16,0 6-21-16,0-3-2 16,0 3-18-16,-14 0-5 0,-13 0 23 15,-1 3 4-15,6 11 13 16,3 10-15-16,10 2-2 16,9 6-14-16,0 4 11 15,0 4-19-15,28-2 10 16,22-3-4-16,-9 3 9 15,19-6 5-15,-15 0-16 16,15-3 20-16,-19-3 0 16,-13-5 1-16,-15-4 1 15,-13-2-2-15,0 6-4 16,0-1 3-16,-23-3-24 16,-45 4 25-16,-10-12 11 15,-14-7-11-15,5-2 24 0,10 0-23 16,17 0-1-1,19-22 6-15,13-2-6 0,19-5-19 16,9-15-31-16,46-12-16 16,73-11-45-16,32-4-216 15</inkml:trace>
  <inkml:trace contextRef="#ctx0" brushRef="#br0" timeOffset="-5519">4783 457 99 0,'0'0'649'15,"0"0"-524"-15,0 0-7 16,0 0-11-16,0 0-5 16,0 0-55-16,0-40-46 15,0 69-2-15,-9 15-6 16,9 15 7-16,-23 7 4 16,4 1 7-16,-8 3-11 15,-5-2 0-15,14-10 3 16,-5-15-1-16,14-16-2 0,-1-12 0 15,10-15-6-15,0 0 13 16,0 0-5-16,0-12 19 16,0-39 2-16,10-18-2 15,22-21-11-15,18-9-9 16,-4-13 10-16,-5-1-8 16,0 8-3-16,-13 12 1 15,-10 26 7-15,-9 31-3 16,5 22-5-16,-14 14 0 15,0 0-5-15,0 24-8 16,9 34-2-16,9 33 4 16,1 18 20-16,3 6-9 0,-3-1 0 15,-10-13 2-15,14-13-14 16,-14-15-20-16,9-15-45 16,1-18-56-16,3-15-49 15,-12-24-88-15,-1-1-186 16</inkml:trace>
  <inkml:trace contextRef="#ctx0" brushRef="#br0" timeOffset="-4440">4861 764 22 0,'0'0'165'15,"0"0"-133"-15,-289-50 35 16,234 44 25-16,14 1-17 16,41 2-16-16,0 3-19 15,9 0-33-15,51 0 55 16,27 0-6-16,23 0 1 0,18 0 15 15,0-9 1-15,0-5-2 16,-9-4-26-16,-32 6 0 16,-14 4 9-16,-45 5-4 15,-19 3 20-15,-9 0-13 16,0 0-9-16,0 0 6 16,0 0-44-16,0 0 10 15,0 9-20-15,0 23 2 16,9 11 6-16,5 4-7 15,-5 6 3-15,-9-1 0 16,9 3-2-16,-9-1-2 16,0-5 0-16,9-11 2 15,-9-9 1-15,9-12-3 0,-9-8 0 16,10-6-3-16,-10-3 11 16,0 0-8-16,0 0 22 15,0-29-14-15,9-24 41 16,-9-18-49-16,0-3 4 15,0-8 7-15,0 0-11 16,0 0 0-16,-19 10-1 16,1 10 11-16,9 15-10 15,0 24 0-15,9 8 2 16,0 15-15-16,0 0 11 16,0 0-15-16,36 0 15 15,6 5-5-15,8 11 3 16,-13-1 4-16,-5 5-9 0,-5-3-1 15,-18 4 5 1,0 0-6-16,-9 1 8 0,0 8-46 16,-27-4 24-16,-23 0 18 15,22-8 5-15,5-7 2 16,14-5 0-16,9-6 2 16,0 0-8-16,0 0-36 15,9 0 37-15,14 0 5 16,23 0 0-16,4-17 26 15,1-9-24-15,17-4 0 16,-27 4 3-16,-4 8-1 16,-5 5-4-16,-23 9 1 0,-9 4 9 15,0 0-5-15,0 0-5 16,0 0 0-16,0 0-8 16,9 15 2-16,10 19 6 15,13 12-2-15,-5 8 10 16,-4-2-2-16,-5 2-6 15,-8-9 1-15,-10 1-5 16,0-1 5-16,0-7-1 16,0-9 0-16,0-14-2 15,0-6 2-15,0-9 0 16,0 0 2-16,0 0 30 16,-10-12 4-16,-17-26-10 15,4-17-4-15,5-9-18 16,9-10 17-16,-1-5-19 15,10-2 7-15,0-1-10 0,0 1 1 16,0 7 0-16,0 22 0 16,0 15 6-16,10 21-6 15,-10 11 0-15,9 5-16 16,18 0 15-16,14 3-32 16,19 26 19-16,9 9 12 15,-19 6-26-15,0 5 16 16,-31 4 0-16,-1-6-14 15,-18-7 22-15,0-2-30 16,-18-12-27-16,-42-2-4 0,-9-7-48 16,-8 1 38-1,17-10-106-15,28-2-33 0,14-6-184 16</inkml:trace>
  <inkml:trace contextRef="#ctx0" brushRef="#br0" timeOffset="-3818">6380 444 479 0,'0'0'167'0,"0"0"-17"15,0 0-36-15,0 0-6 16,0 0-54-16,0 0-40 16,41-50-7-16,-13 58-7 0,13 18 0 15,-4 16 0 1,-5 7 3-16,-5 3-5 0,-4-4 2 15,-5-8 0-15,1-11-5 16,-19-11 5-16,9-10 0 16,-9-2-2-16,0-6-15 15,0 0-1-15,0 0-27 16,-9 0 45-16,-10-20 20 16,1-3-20-16,4-7-3 15,14-2 3-15,0-7 3 16,0 0 4-16,0-2-7 15,42 0 8-15,8 3-11 16,9 9 3-16,-8 9 0 16,-15 5-1-16,-3 9 1 0,-6 6 0 15,-9 0-1-15,5 0 1 16,-5 0-5-16,1 11-1 16,-10 10 6-16,14 6-4 15,-5 1 10-15,14 5-6 16,-14-4 0-16,24-3 6 15,-15-11-7-15,1-3 1 16,4-7 0-16,-5-5 2 16,5 0 1-16,-14 0-3 15,-8 0 18-15,13-15-6 16,-14-8 36-16,9-8-19 16,-9-5-6-16,-9-1 19 15,0-5-5-15,-9-1-4 16,-51 5-33-16,-8 6-12 15,-10 9 6-15,9 14 3 0,1 9-39 16,17 0 30-16,10 9-94 16,32 20-12-16,9 9-44 15,0-1-62-15,9-7-59 16</inkml:trace>
  <inkml:trace contextRef="#ctx0" brushRef="#br0" timeOffset="-2685">7754 362 562 0,'0'0'160'0,"0"0"-8"16,0 0-53-16,0 0-5 16,0 0-52-16,-179-156 0 15,138 145 13-15,4 6-32 16,23 5 3-16,-4 0-26 15,9 20-17-15,9 23 16 16,0 7-2-16,0 3 3 16,0-9 0-16,0-10-5 15,27-11-2-15,5-2 1 16,10-12-16-16,-15-6 22 16,1-3 0-16,-5 0 0 0,-5 0 9 15,-9-12-5 1,0-11-1-16,-9-9 9 0,0 3-9 15,0-3 11-15,0 5-7 16,0 10-3-16,0 6 26 16,0 7-27-16,0 4 10 15,0 0-13-15,0 0-14 16,23 27 3-16,4 11 8 16,6 0 5-16,-6-4-11 15,5 2 6-15,-5-10-10 16,6-3 6-16,3-5-23 15,-4-10 26-15,5-8-6 16,4 0 10-16,19-17 1 16,-10-24 0-16,5-12-1 0,18-3 14 15,-13 5-12 1,-15 7 7-16,-13 12-8 0,-13 12 7 16,-1 17-3-1,-18 3-5-15,14 0-11 0,4 17 7 16,-9 9-9-16,0-2 13 15,10-4-1-15,-19-3-5 16,13-5 0-16,-13-4 6 16,10-2 0-16,-10-2-4 15,0-2 7-15,0-2-3 16,0 0 0-16,0 0 5 16,0 0 7-16,0-6-12 15,-10-20 4-15,-22-9-8 16,-18 3-7-16,13 6 11 0,-13 6-3 15,23 11-15-15,4 3 17 16,4 6-10-16,10 11 7 16,0 37-13-16,9 13 24 15,0 5-7-15,0-1 0 16,0-10-12-16,18-13 2 16,33-13-14-16,8-9-9 15,10-14 30-15,9-6 6 16,9 0 2-16,-5-24 4 15,-22-14-7-15,-6-9 7 16,-3-5 5-16,-28-16 2 0,-14-4 45 16,-9-9-14-1,0-1-3-15,-9 15 13 0,-14 17-35 16,5 27 21-16,-1 17-15 16,19 6-27-16,0 0-2 15,-14 35-17-15,5 27 18 16,9 18-5-16,-9 9 12 15,0-11-7-15,9-8 0 16,0-11-3-16,0-16-4 16,9-11 3-16,9-12-3 15,15-10-1-15,-15-7-2 16,14-3 10-16,4 0 5 16,15-19 1-16,-10-7 4 0,9 3-10 15,-22 0 0 1,-1 11-4-16,-4 3 8 0,-4 7-6 15,-1 2 2-15,14 0-37 16,-5 6 9-16,15 17-36 16,-1-3-21-16,5 0-16 15,13-5-68-15,1-6-59 16,-19-7-282-16</inkml:trace>
  <inkml:trace contextRef="#ctx0" brushRef="#br0" timeOffset="-1456">10001 957 620 0,'0'0'182'0,"0"0"-46"0,0 0-8 15,0 0 12-15,0 0-60 16,0 0-29-16,9-30-20 16,-18 28-23-16,-41 2-4 15,-10 0-4-15,1 0 0 16,-10 0-10-16,23 8 15 15,5 1-5-15,14 0 0 16,-5-3 6-16,32 2-6 16,-10 8 0-16,1 1-1 15,9 12-10-15,0 2 13 16,0 5-2-16,0 3 0 16,9-3 14-16,1 6-6 15,8 4-8-15,-4 4 3 16,-5 3 16-16,-9 1-18 0,0 7 4 15,0 1 1-15,0 3 7 16,0-7-9-16,0-3-4 16,0-8 5-16,0-10-9 15,0-13 4-15,0-12 0 16,0-6-7-16,0 0 15 16,0-4-8-16,27 2 0 15,5-4 9-15,14 0 10 16,4 0-19-16,-8 0 0 15,-6 0-2-15,-4 0 7 16,-13 0-10-16,-19 5-2 0,9 4-101 16,-9 4-75-1,23-3-187-15</inkml:trace>
  <inkml:trace contextRef="#ctx0" brushRef="#br1" timeOffset="93871">2096 1960 489 0,'0'0'190'0,"0"0"-44"16,0 0-33-16,0 0 8 15,0 0-40-15,0 0-26 16,0 0 14-16,0 0-23 16,0 0-7-16,23-8-3 15,-23 8-29-15,0 0 12 16,0 0-19-16,0 0 6 15,0 0-15-15,0 32-1 16,0 14 10-16,0 14 10 16,0 5-3-16,0 0-7 15,0-1 0-15,0 1 4 16,0-5-8-16,18-8 4 0,0-10-2 16,-4-13-4-16,4-15-58 15,-8-8-69-15,-10-6-63 16,0 0-64-16,0 0-226 15</inkml:trace>
  <inkml:trace contextRef="#ctx0" brushRef="#br1" timeOffset="94257">2631 2025 496 0,'0'0'190'15,"0"0"-42"-15,0 0-23 16,0 0-11-16,0 0-64 15,0 0-41-15,-18-19 1 16,18 46-2-16,28 8 0 16,13 3 21-16,5 0-27 15,4 3 20-15,19 2-22 0,-1-2 5 16,1-3 1 0,4-4-6-16,-27-1-5 0,4-9 0 15,-31-4-49-15,-6-5-84 16,-13-8-127-16,0-3-353 15</inkml:trace>
  <inkml:trace contextRef="#ctx0" brushRef="#br1" timeOffset="94516">3057 1974 450 0,'0'0'210'16,"0"0"-83"-16,0 0 25 0,0 0-54 16,0 0-38-16,0 0-29 15,-23-11-31-15,-4 43 0 16,-14 17 0-16,-1 19 15 16,-13-1 8-16,14-9-18 15,0-5-5-15,32-13 0 16,9-4-7-16,0-4 3 15,0-8-76-15,9-2-87 16,23-7-173-16</inkml:trace>
  <inkml:trace contextRef="#ctx0" brushRef="#br1" timeOffset="95083">3785 2068 426 0,'0'0'204'16,"0"0"-87"-16,0 0 0 15,0 0-1-15,0 0-66 16,0 0 1-16,0-102-19 15,18 93-16-15,-4 4 13 0,4 5-29 16,1 0-9-16,-1 0 7 16,14 16-13-16,-5 17 15 15,-4 2-2-15,-4 3 10 16,-10-6-1-16,9 0-7 16,-4-9 0-16,-14-3-1 15,9-2 3-15,-9-12-2 16,0-3 0-16,0-3 5 15,0 0-5-15,9 0 4 16,-9 0 1-16,9-12 19 16,0-14-22-16,1-6-2 15,12-8 13-15,6-2-10 0,4 2 10 16,-14 8-13-16,1 11 4 16,-10 6 11-16,4 9-15 15,-3 6 0-15,-1 0-2 16,9 0-8-16,5 0 9 15,4 26-5-15,-8 12-4 16,4 0 5-16,4 8 5 16,-9-7 0-16,-4-7-4 15,-5-6-1-15,-9-8 3 16,0-1-61-16,0-2-145 16,0-6-252-16</inkml:trace>
  <inkml:trace contextRef="#ctx0" brushRef="#br1" timeOffset="95957">2068 3261 428 0,'0'0'207'16,"0"0"-65"-16,0 0 6 15,0 0-58-15,0 0-25 0,0 0 8 16,-18-85-51 0,27 80-2-16,10 1-20 0,22 4 4 15,-14 0-6-15,14 0 2 16,-4 9 0-16,-14 15-3 15,-5 5 4-15,-18 12-3 16,0 11 2-16,-27 12-7 16,-33 3 5-16,-8-5 3 15,8-13-1-15,1-13 3 16,17-10 4-16,15-12-7 16,13-8 0-16,14-3 5 15,0-3-2-15,0 0-2 16,0 0 1-16,0 0 3 15,0 0-5-15,41 0 0 16,1 0-3-16,17 0 11 0,1 0-7 16,8 0-1-16,1 0 0 15,0 0 0-15,-1-3-8 16,-8 3-85-16,-24 0-151 16,-13 0-376-16</inkml:trace>
  <inkml:trace contextRef="#ctx0" brushRef="#br1" timeOffset="96287">2760 3296 459 0,'0'0'199'15,"0"0"-81"-15,0 0 8 16,0 0 13-16,0 0-57 16,0 0-68-16,-10-24-7 15,10 24-7-15,0 10-6 16,28 16 1-16,13 3 10 16,-4 3-3-16,13-3-2 15,10 0 8-15,-1-3-10 16,-9 1 2-16,1-7 0 15,-5-2-4-15,-14-7-3 0,-14 1-72 16,-9-3-133 0,-9-7-264-16</inkml:trace>
  <inkml:trace contextRef="#ctx0" brushRef="#br1" timeOffset="96540">3007 3165 384 0,'0'0'182'0,"0"0"-33"0,0 0-29 16,0 0-15-16,0 0-48 16,0 0-46-16,-9-12 9 15,-5 20-20-15,-4 33 2 16,-10 15 49-16,-4 5-35 15,14 6-14-15,-14-2 8 16,4-3-5-16,19-5-10 16,-14-7-87-16,14-7-255 15</inkml:trace>
  <inkml:trace contextRef="#ctx0" brushRef="#br1" timeOffset="98430">4110 3304 563 0,'0'0'124'15,"0"0"-7"-15,0 0-21 16,0 0 12-16,0 0-45 16,0 0-25-16,0 0-2 15,-9-87-25-15,18 76 20 16,0-4-24-16,14 6-5 16,-5-2-1-16,10 5-1 15,4 6 0-15,-14 0-2 16,14 0-7-16,-14 0 9 15,1 6-3-15,4 17-7 16,-14 9 6-16,0 0 2 0,-9 0 2 16,0-6-3-16,0-8 12 15,0-7-9-15,0-5 0 16,0-3 0-16,0-3 7 16,9 0-5-16,-9 0 4 15,0 0 20-15,9 0-20 16,-9-11 17-16,9-16-23 15,14-5 10-15,-4 0-11 16,-1-5 1-16,5 7 0 16,-5 4-1-16,0 2 5 15,-8 10-4-15,12 2 0 16,-3 6-9-16,-1 6 4 0,5 0 1 16,-5 0-2-16,10 30-3 15,-5 5-1-15,-14 4 10 16,-9 9 0-16,9-7 2 15,-9-6-4-15,0-3 2 16,9-9-3-16,0-2 1 16,-9-3-52-16,0-3-96 15,0-4-33-15,0-4-241 16</inkml:trace>
  <inkml:trace contextRef="#ctx0" brushRef="#br1" timeOffset="98680">4119 3675 415 0,'0'0'131'0,"0"0"-20"16,0 0 23-16,0 0-72 16,0 0-32-16,0 0-13 15,142 9 73-15,-37-9-7 16,14-21-59-16,9-2 1 15,-18-3-21-15,0 2 5 16,-23 7-18-16,-18 8 8 16,-10 9-96-16,-50 0-154 15,-9 0-173-15</inkml:trace>
  <inkml:trace contextRef="#ctx0" brushRef="#br1" timeOffset="99030">4536 3815 483 0,'0'0'151'0,"0"0"-22"16,0 0-22-16,0 0-59 16,0 0-24-16,0 0-8 15,87 0 10-15,-65 6-14 16,6 9 9-16,-19 4 0 15,0 7-13-15,-9 5 8 16,0 1 2-16,0 2-11 0,-18 1 23 16,-10-5-21-16,-4-4 5 15,14-12 7-15,9-2-21 16,9-6 8-16,0-3-8 16,0-3 0-16,0 2 7 15,18-2-2-15,10 0 5 16,22 0 27-16,19 0-30 15,13-17 5-15,5-6-12 16,-9 0-21-16,-19 8-134 16,-40 9-242-16</inkml:trace>
  <inkml:trace contextRef="#ctx0" brushRef="#br1" timeOffset="100186">2096 4941 401 0,'0'0'169'0,"0"0"-43"16,0 0 12-16,0 0-48 15,0 0-27-15,0 0-21 16,0 0-10-16,14-67-26 0,4 61-1 16,-9 6-5-16,23 0 10 15,-14 0-14-15,10 0 4 16,-5 20 0-16,-5 10-6 15,0 5 14-15,-18 3-8 16,0 6 0-16,0-1 2 16,-9-2-1-16,-32-6-1 15,4-12 0-15,-4-6-4 16,14-6 11-16,4-6-7 16,14-5 3-16,9 0 7 15,0 0-2-15,0 0-6 16,0 0 0-16,0 0-4 15,32 0 2-15,4-12 0 0,6 8 0 16,-1 4 7-16,-5 0-11 16,6 0 4-16,-15 6 0 15,14 17-9-15,-13 3 12 16,-5 7-3-16,-14-4 0 16,-9-3 0-16,0 4 0 15,0-4 0-15,-19-3 1 16,-31-2 4-16,-9-4-5 15,-19-3 3-15,-5-4 0 16,6-8-1-16,-1-2-4 16,18 0-31-16,19 0-24 15,32 0 30-15,9-14-96 16,9-15-188-16</inkml:trace>
  <inkml:trace contextRef="#ctx0" brushRef="#br1" timeOffset="102586">5099 5961 725 0,'0'0'117'0,"0"0"-31"16,0 0 50-16,0 0-18 15,0 0-67-15,0 0-12 16,-23-78-16-16,36 72-19 16,-3 6 13-16,8 0-17 15,0 0 0-15,5 0-2 16,5 0 6-16,-10 0-4 15,5 12 0-15,-5 6-2 0,0 0-7 16,-18 1 9-16,0 2 0 16,0 2-1-16,0 0 10 15,0 4-7-15,-36 2-2 16,-15-7 6-16,10 3-3 16,14-8-3-16,8-5 0 15,19-7-5-15,0-5 9 16,0 0-4-16,0 0 0 15,0 0 4-15,0 0-8 16,0 0 4-16,0 0 0 16,10 0-4-16,26 0 9 15,-4 0-5-15,19 6 2 16,-15 2 2-16,15 2-6 16,-10 2 2-16,-5-1 0 0,-4 7 0 15,-4-1 0-15,-19 0-1 16,5 7-3-16,-14-1 6 15,0 1-2-15,0-4 0 16,-14-2 1-16,-32-1-3 16,-4-2 3-16,-10-3-1 15,-17-4 0-15,8-5-1 16,-4-3 0-16,18 0-118 16,4 0-118-16,10-32-225 15</inkml:trace>
  <inkml:trace contextRef="#ctx0" brushRef="#br1" timeOffset="101409">4554 5194 480 0,'0'0'193'16,"0"0"-118"-16,0 0 63 16,0 0-11-16,0 0-41 15,0 0-36-15,-50-98 20 16,50 80-33-16,0-2-23 16,0 5-10-16,32 3 2 15,-14 7-6-15,14 5 0 16,-5 0-6-16,5 3-2 15,-4 20 7-15,-19 9-1 16,0 6-9-16,5 2 16 0,-14 3-5 16,0-10 0-16,0-4 6 15,0-11-3-15,0-7-3 16,0-8 0-16,0-3 3 16,0 0 0-16,0 0-2 15,0 0 18-15,9-8-19 16,0-21 21-16,19-10-21 15,4-4 2-15,4-1-6 16,6 7 6-16,-24 7-2 16,14 13 0-16,-23 10 2 0,9 7-7 15,-8 0 1 1,22 0-7-16,-23 16 7 0,9 10 2 16,5 9 1-16,-14 3-6 15,0 0 9-15,0 2-2 16,-9-5 0-16,10-4 3 15,-1-9-9-15,-9-1-6 16,0-7-99-16,0-2-133 16,0-1-249-16</inkml:trace>
  <inkml:trace contextRef="#ctx0" brushRef="#br1" timeOffset="101709">4467 5623 371 0,'0'0'243'0,"0"0"-215"0,0 0 82 16,0 0 43-16,0 0-62 16,0 0-41-16,9 4-46 15,60-4 32-15,41-12 51 16,-5-2-48-16,14-4 1 15,0 0-26-15,-9 4-10 16,0-1 12-16,-23 1-16 16,0 2 0-16,-28 6-1 15,-9 0 1-15,-31 6-28 0,-6 0-132 16,-13 0-199 0,0 0-331-16</inkml:trace>
  <inkml:trace contextRef="#ctx0" brushRef="#br1" timeOffset="100533">3066 5200 635 0,'0'0'207'0,"0"0"-91"15,0 0 42-15,0 0-55 16,0 0-43-16,0 0-32 0,-50-44-26 16,59 44-2-16,23 0-10 15,5 24 10-15,4 11 8 16,-4 3-4-16,4 3-4 16,0 0 0-16,-4 0 9 15,4-3-8-15,-14-6-1 16,14-10 0-16,-13-4-3 15,-5-6-38-15,-5-6-81 16,-9-6-106-16,-9 0-160 16</inkml:trace>
  <inkml:trace contextRef="#ctx0" brushRef="#br1" timeOffset="100765">3391 5172 465 0,'0'0'210'0,"0"0"-97"16,0 0 29-16,0 0-64 15,0 0-24-15,0 0-34 16,-32 11-20-16,14 21 67 16,-10 9-33-16,-4-3-17 15,-9 5-6-15,5-1-3 16,-6 2-5-16,6 1-3 15,13-6-68-15,5-1-164 0,18-12-476 16</inkml:trace>
  <inkml:trace contextRef="#ctx0" brushRef="#br1" timeOffset="109472">4014 9483 546 0,'0'0'154'0,"0"0"-45"16,0 0 17-16,0 0-45 0,0 0-31 15,0 0-50 1,-23-27 21-16,73 56-12 0,1 7 16 15,8 4-17-15,10-5 11 16,-10 6-19-16,1-5 0 16,-10-5 2-16,-4-2 3 15,-5-3-5-15,0-2 0 16,-13-4-12-16,-1-2-34 16,-13-7-115-16,-14 2-138 15</inkml:trace>
  <inkml:trace contextRef="#ctx0" brushRef="#br1" timeOffset="109768">4467 9509 111 0,'0'0'367'0,"0"0"-259"0,0 0-2 16,0 0 12-16,0 0-37 15,0 0-25-15,0-32-21 16,0 32-20-16,0 0 12 16,0 0-25-16,0 0-2 15,0 0 0-15,0 0-9 16,0 8 7-16,-23 16 1 16,5 8 1-16,-19 3 13 15,-22 5-7-15,-1 4-4 0,1 0 3 16,-1-1-5-16,19-1-3 15,4 1-54-15,5-2-105 16,23 0-73-16</inkml:trace>
  <inkml:trace contextRef="#ctx0" brushRef="#br1" timeOffset="108464">1780 9774 374 0,'0'0'292'16,"0"0"-187"-16,0 0 17 15,0 0-7-15,0 0-35 0,0 0-13 16,0 0-38-16,0-21-11 16,0 21 15-16,0 0-31 15,0 0 2-15,0 0-4 16,0 0-13-16,0 6 7 15,0 18 6-15,23 5 6 16,-5 9 17-16,0 0-19 16,15-4-2-16,-6 2-2 15,5-10 10-15,-4-5-13 16,4-13 3-16,-5-2-5 16,-9-6-2-16,-4 0-6 0,-5 0 13 15,0 0 14-15,1-12-6 16,-10-8 22-16,0-12 4 15,0-3-4-15,0-17 12 16,-19-10-39-16,-13-11-2 16,14-8-1-16,-10-7 9 15,-4-3-9-15,5 10 0 16,13 10 0-16,5 22-6 16,0 17 10-16,9 12-4 15,0 8 0-15,0 6-4 16,0 1-1-16,0-4 2 15,18-3 3-15,33-3-10 16,17 1 10-16,1 0 0 16,32 5-3-16,-14 2-1 0,13 5 0 15,-4 2 0-15,-4 0-33 16,-14 6-18-16,-28 23-91 16,-32 9-37-16,-18 12-88 15</inkml:trace>
  <inkml:trace contextRef="#ctx0" brushRef="#br1" timeOffset="109044">2412 9753 142 0,'0'0'357'16,"0"0"-215"-16,0 0-56 16,0 0 21-16,0 0-17 15,0 0-43-15,0-137 14 16,0 117-23-16,0 6-10 16,13 2-3-16,6 3-25 15,-1 9 0-15,14 0-2 16,-4 0 11-16,13 9-9 15,-14 20 0-15,5 6 3 16,-13 0-10-16,-10 3 7 0,0-3 0 16,-9-5 0-1,0-7-12-15,0-9 9 0,0-8-7 16,0-6 10-16,0 0 3 16,0 0-1-16,0 0 13 15,0 0-3-15,0-20-5 16,0-3-1-16,0-13-6 15,23-5 15-15,13-6-19 16,6 1 4-16,-6 8 0 16,-4 15 1-16,-13 5-1 15,-10 12-3-15,4 6-4 16,6 0-1-16,-1 0 8 0,23 24 0 16,-22 2 3-16,13 6-8 15,-14 0 5-15,0-3-2 16,14 0 1-16,-13-3-15 15,8 1 8-15,5-5-63 16,-4-1-113-16,-6-6-266 16</inkml:trace>
  <inkml:trace contextRef="#ctx0" brushRef="#br1" timeOffset="110602">5195 9552 401 0,'0'0'202'15,"0"0"-91"-15,0 0 2 16,0 0-8-16,0 0-50 15,0 0-34-15,23-26-21 16,-14 38 9-16,9 20 8 0,0 6 2 16,14-3-15-16,-4 3 11 15,-5-4-12-15,4-2-2 16,-8-2-1-16,3-10 8 16,-3-5-10-16,-10-9 2 15,14-3 0-15,-14-3 12 16,0 0-10-16,9 0 11 15,-18 0 1-15,10-18-5 16,-10-16 29-16,0-8-1 16,0-12-20-16,0-14 6 15,0-8-16-15,0-13-5 16,-10 3 9-16,1 4-4 16,0 12-2-16,0 11-5 15,9 14 14-15,0 6-11 0,0 7-3 16,0 9 1-16,0 5-5 15,0 1-1-15,9 1 4 16,51-6 1-16,8 1 0 16,1 7-9-16,-10 8 9 15,-8 6-3-15,-24 0-7 16,5 0-3-16,-23 12-5 16,1 11-45-16,-10 6-48 15,0 3-121-15,0 0-292 16</inkml:trace>
  <inkml:trace contextRef="#ctx0" brushRef="#br1" timeOffset="111285">5927 9546 197 0,'0'0'224'15,"0"0"-126"1,0 0 32-16,0 0-22 0,0 0-20 15,0 0 3-15,-59-113-41 16,59 93 21-16,0-1-19 16,0 4-33-16,0-1 13 15,0 3-31-15,18 7 1 16,14 2-2-16,-14 3 2 16,1 3-2-16,22 0 0 15,-23 15 5-15,14 22-4 16,-23 13-1-16,0 8 0 15,-9-2-7-15,0-1 11 16,0-8-4-16,0-12 0 0,0-12 8 16,0-11-7-1,0-7-1-15,0-2 0 0,0-3 7 16,0 0 0-16,0 0 4 16,0-17-5-16,0-9 8 15,0-7-6-15,10-7-2 16,8-4-4-16,23-8 1 15,-9 2 0-15,5 6-3 16,4 6 0-16,-4 10 4 16,-15 10-11-16,-3 8 7 15,-1 8-6-15,-4 2-3 16,13 0 2-16,-8 23 7 0,3 10 0 16,-3 10-5-1,-1 4 2-15,-9 9-10 0,5-1-17 16,-5-9 24-16,0-5-4 15,0-12-23-15,1-8 11 16,-10-3-93-16,0-3-102 16,9-10-250-16</inkml:trace>
  <inkml:trace contextRef="#ctx0" brushRef="#br1" timeOffset="137573">4060 7789 551 0,'0'0'167'0,"0"0"-57"15,0 0 24-15,0 0-37 16,0 0-36-16,0 0-13 16,-10-10-36-16,10 10 7 15,0 0-19-15,10 10 0 16,22 18 8-16,4 4-6 15,15 3 1-15,-1 0 14 16,9 3-16-16,-8-3 8 16,-1-3-9-16,-13-2 5 0,4-4-13 15,-23-6 5-15,-9-6-184 16,-9-2-137-16</inkml:trace>
  <inkml:trace contextRef="#ctx0" brushRef="#br1" timeOffset="137867">4476 7781 437 0,'0'0'237'0,"0"0"-106"16,0 0-10-16,0 0-7 15,0 0-29-15,0 0-25 16,9-40-9-16,-9 40-43 16,0 0-8-16,0 15-4 15,-41 20 4-15,-5 9 24 16,-4 1-20-16,-10 6-1 16,1-1-3-16,9-1 0 15,-1-3-19-15,15 1-128 16,17-6-145-16,-13-6-521 15</inkml:trace>
  <inkml:trace contextRef="#ctx0" brushRef="#br1" timeOffset="135880">1327 7945 638 0,'0'0'176'16,"0"0"-49"-16,0 0-27 0,0 0-1 16,0 0-36-1,0 0-13-15,0 0-7 16,0 0-28-16,0-35 13 0,0 35-26 15,0 0 6-15,0 0-11 16,0 0 3-16,0 0-6 16,0 24 3-16,32 5 6 15,-5 6 0-15,15-3-3 16,-6 0 5-16,5-6-10 16,-9-5 5-16,5-4-1 15,-19-8-3-15,-4-3-12 16,-5-4 15-16,-9 2-1 15,0-4 2-15,0 2 10 16,0-2-8-16,0 0 3 16,0-6 13-16,0-20-8 0,0-9-8 15,-9-15 5-15,-5-4 0 16,-4-14-2-16,9 4-5 16,-9 3 0-16,-5 6 4 15,4 8 1-15,10 12-5 16,-9 11 3-16,18 16 4 15,0 2-2-15,0 3-5 16,0-1-2-16,0 2-5 16,0-4-10-16,46-2 13 15,13-4-6-15,10-7 20 0,-1 8-16 16,-8-4 6 0,13 10-32-16,-27 3 19 15,-5 2-32-15,-22 0-10 0,-10 0-43 16,4 16-52-16,-13 17-46 15,0 2-158-15</inkml:trace>
  <inkml:trace contextRef="#ctx0" brushRef="#br1" timeOffset="136464">1862 7901 277 0,'0'0'177'0,"0"0"-93"16,0 0 21-16,0 0-18 16,0 0-26-16,0 0-23 15,0-49-1-15,0 38-28 16,0-1 9-16,10 3-6 15,-1 3-9-15,0 0 6 16,0 6-9-16,-9 0 0 16,23 0-7-16,-14 0 12 15,9 23-8-15,-8 8 3 16,12 6-4-16,-12 6 2 16,-10-4 2-16,9-2 0 15,0-13 2-15,-9-7-1 16,9-8-1-16,-9-6 1 0,0-3 9 15,0 0-4-15,0 0 6 16,0 0 48-16,0-9-11 16,0-15-28-16,0-2-6 15,9 0 18-15,-9-3-31 16,9 3 11-16,14 0-11 16,-4 1 3-16,-10 8-8 15,14 3 3-15,-14 8 0 16,0 6-1-16,0 0-6 15,9 0 6-15,-4 11 0 16,4 10-8-16,1 3 2 16,-10 2-6-16,14 0-19 0,-14-3 18 15,0 2-38-15,9-3 14 16,-8-1-94-16,3-7-129 16,-4-2-208-16</inkml:trace>
  <inkml:trace contextRef="#ctx0" brushRef="#br1" timeOffset="136690">2393 7986 282 0,'0'0'224'0,"0"0"-122"16,0 0-13-1,0 0-39-15,0 0-49 0,0 0 5 16,0 0-6-16,87-14 2 16,-55 14-5-16,10 0 3 15,-6 0-58-15,15 0-148 16</inkml:trace>
  <inkml:trace contextRef="#ctx0" brushRef="#br1" timeOffset="136954">2819 7744 91 0,'0'0'382'0,"0"0"-245"0,0 0 16 16,0 0-38-16,0 0-4 15,0 0-39-15,0-52-37 16,0 52-13-16,0 0-22 15,0 14 0-15,18 15-9 16,14 3 23-16,-13 6-12 16,-1 9-2-16,0 2 0 15,-4 3-8-15,-14 2 8 16,0-5-47-16,0-2-133 16,0-3-333-16</inkml:trace>
  <inkml:trace contextRef="#ctx0" brushRef="#br1" timeOffset="145932">5758 7353 812 0,'0'0'196'0,"0"0"-46"15,0 0-22-15,0 0-21 16,0 0-62-16,0 0-29 15,0 0-13-15,0 3 1 16,0 61-4-16,9 18 9 16,0 8-2-16,5 1-2 0,-5 2-5 15,0-2 0-15,0-7 2 16,-9-17 1-16,0-17-3 16,0-18 0-16,0-15 9 15,0-8-8-15,0-4-1 16,0-5 0-16,0 0 10 15,0 0-6-15,0-20 4 16,0-26-6-16,-9-15 7 16,0-12 0-16,0-4-9 15,9 2 0-15,-14 11-1 16,14 14 1-16,0 14 0 16,0 14 0-16,0 7-8 0,41 7 6 15,19 5-3-15,-1 3 3 16,1 0-6-16,-1 6 1 15,1 20-6-15,-10 9 8 16,-4 5-24-16,-14 7 14 16,-14-3 1-16,-18 2-7 15,0-2 19-15,-27-5-27 16,-33-8-1-16,10-7 29 16,0-9-26-16,13-4 26 15,5-8-2-15,23-3 6 16,9 0 5-16,0 0-8 15,0 0 0-15,0 6-5 16,27 6-1-16,14 2 6 16,28 6 1-16,0-2 8 0,9 5-10 15,4 3 1-15,5 4 0 16,-18-2 0-16,8-1 5 16,-3-4-6-16,-19-8 1 15,4-9 0-15,-18-6-4 16,1 0 9-16,-6-8-5 15,14-20 17-15,-8-7-12 16,-15-3 4-16,5 4-8 16,-14-4-1-16,-18 5-24 15,0-1-287-15,0-5-469 16</inkml:trace>
  <inkml:trace contextRef="#ctx0" brushRef="#br0" timeOffset="170338">6627 1327 193 0,'0'0'140'0,"0"0"-58"15,0 0-4-15,0 0 16 16,0 0-33-16,0 0-25 16,0 0-3-16,-77 0-4 15,45 0-19-15,4 0 13 16,-22 0-22-16,-10 0 6 15,1 3 24-15,-19 9-22 0,9-3 25 16,-13 2-14-16,4-5-9 16,-9 0 18-16,-14 0-19 15,-4 0 5-15,-14-4 6 16,-18 2-18-16,-23-2 2 16,-10-2 0-16,5 0-2 15,-4 0 0-15,0 0-3 16,22 0 0-16,-8 0 0 15,13 0 8-15,4 0-8 16,1 0 0-16,0 0 7 16,-10 0-7-16,5 0 0 15,-13 0 0-15,-24 0-5 16,-18-2 10-16,1 2-5 16,17 0 0-16,10 0 3 0,13 0-6 15,28 14 3-15,18 0 0 16,14 1-10-16,27-3 14 15,10 2-4-15,-1-5 0 16,10 2 6-16,-10 1-6 16,1-3 0-16,-19 0 0 15,-14-3-5-15,-13 2 7 16,-5-4-2-16,-18-2 0 16,18 2 11-16,0-2-12 15,14-2 1-15,19 3 0 16,17-3-4-16,28 0 4 15,14 0 0-15,9 0 0 16,-1 0 5-16,-13 0-6 16,14 0 1-16,0 0 0 0,-9 3-4 15,9 0 4-15,9-3 0 16,-14 2-2-16,14 1-3 16,-9 3 5-16,0 4 0 15,-1 1 4-15,1 4-14 16,0-1 10-16,9 0 0 15,-14 4-8-15,14 3 9 16,0 2-1-16,-9 6 0 16,9 3 7-16,-9 6-7 15,9 0 0-15,0 0 0 16,0 0-9-16,0 3 10 0,0 0-1 16,0 6 0-1,9 2 7-15,0 9-7 0,5 6 0 16,4 6 0-16,-8 9-1 15,8 9 4-15,5 2-3 16,4-5 0-16,-18-2 6 16,14-3-6-16,5-4 0 15,-19-3 0-15,14-1-4 16,-14 1 7-16,-9 4-3 16,0-4 0-16,0 0 8 15,0-1-8-15,0-5 0 16,-9-3 0-16,-5 2-2 15,5 3 2-15,9-2 0 16,0 4-1-16,-9-2 7 0,0 0-6 16,0 5 0-16,-1 1 0 15,-3 4-2-15,3 3 2 16,1-1 0-16,0-1-1 16,0-2 5-16,-9-8-4 15,18 0 0-15,-14 3 4 16,14 3-9-16,-9 6 5 15,0 3 0-15,-10-5-2 16,-4 2 9-16,5-3-7 16,0-6 0-16,-14-6 3 15,13-2-6-15,1-8 3 16,9 1 0-16,-14-4-4 16,14-3 7-16,0 5-3 0,-9 6 0 15,8 1 7-15,-3 5-8 16,-6 5 1-16,10 2 0 15,-9-4-2-15,4 2 6 16,5-6-4-16,0-1 5 16,9-1-1-16,-9-4 9 15,0 0-13-15,-1-2 3 16,-3-4 2-16,13 4 0 16,-19-4-5-16,10-3 4 15,0-5 1-15,-9-3 3 16,4-4 0-16,5-3-8 15,0 2 22-15,9-1-21 16,0 3 5-16,0-3 0 0,0 6 2 16,0 0-6-16,0 5-2 15,0 1 4-15,0 4-4 16,0 3 1-16,0-8-1 16,9 5 0-16,-9-9 5 15,9 5-5-15,-9 3 0 16,0 2 2-16,0-3-3 15,0 4 1-15,0-1 0 16,0 3-1-16,0-5 6 16,0 3-5-16,0-7 0 15,0-2 7-15,14-4-10 16,-14 5 3-16,9-3 0 16,-9 2 0-16,9 0 4 0,-9 0-4 15,9 2 0-15,-9-2 4 16,0-3-4-16,9 2 0 15,0-2 2-15,1 0-1 16,-10-3 5-16,13-3-6 16,6 0 0-16,-10 0 5 15,0 5-7-15,0 4 2 16,5-1 0-16,-5 4-1 16,0-3 4-16,0-1-3 15,-9 2 0-15,9-10 6 16,-9-1-10-16,10-2 4 15,3 0 0-15,-3 3 1 16,-10-3-1-16,9 3 0 0,0 2-1 16,-9 2 7-1,9 2-6-15,-9 5 0 0,0 1 1 16,0 2-4-16,0-5 3 16,0-3 0-16,0-6-1 15,0-4 7-15,9-4-6 16,-9-1 0-16,0 3 1 15,0-6-5-15,9 6 4 16,-9 3 0-16,0-1-3 16,0 5 10-16,0-1-7 15,0-3 0-15,0-6 5 16,0-9-7-16,0-11 2 16,14-7 0-16,-14 2-6 0,0-1 6 15,0 3 0-15,0 6-1 16,9-6 8-16,-9 5-13 15,0-2 6-15,0 3 0 16,0 2 0-16,0-5 3 16,0 0-3-16,0-7 0 15,0-2 6-15,9 0-13 16,-9 0 7-16,0 0-1 16,0 0-8-16,0 0 6 15,9 0 3-15,-9 0-2 16,10 0 7-16,-1 0 3 15,14 0-8-15,-5 0 0 0,0 0 2 16,14 0 4-16,5-8-6 16,13-1 0-16,-8 0 6 15,8 1-5-15,-4 4-1 16,-5-1 0-16,18 2-6 16,1-1 7-16,-1-1-1 15,1 2 0-15,9-3 5 16,-19 4-5-16,-4-1 0 15,4 3 0-15,10-3-3 16,8-1 3-16,10 2 0 16,4-2-2-16,5-4 7 15,-9 1-5-15,5 5 0 16,-15-1 3-16,-8 3-3 0,8 0 0 16,-8 0 0-1,-1 0-4-15,-4 0 5 0,5 0-1 16,-1 0 0-16,1 0 1 15,9 0-2-15,13 0 1 16,5 0 0-16,0 0-5 16,4 0 2-16,-4 0 3 15,5 0 0-15,-14 0-8 16,0 0 6-16,-19 0 2 16,10 0 0-16,-10 0-6 15,10 0 7-15,0 0-1 16,8 0 0-16,15 0 5 15,18 0-9-15,-5 0 4 16,5 0 0-16,-9 0-5 0,-14 0 7 16,-10 0-2-16,15 0 0 15,-14 0 3-15,0 0-4 16,-1 0 1-16,6 0 0 16,-5 0-6-16,-1 0 6 15,1 0 0-15,5 5-1 16,-15 10 5-16,1-2-4 15,-10-2 0-15,-8-3 0 16,-5-1-7-16,13-4 7 16,-9 3 0-16,10-4 1 15,9 2 3-15,8-4-4 16,15 0 0-16,4 0 1 16,14-4-1-16,-14-4 0 0,-4-2 0 15,-5 5-3 1,-5 2 10-16,-27 3-7 0,-5 0 0 15,-9 0-3-15,1 0-1 16,-15 0 4-16,14 0 0 16,5 0-2-16,23 0 7 15,4 0-5-15,14 0 0 16,-9-2 0-16,-10-2-5 16,-8 2 5-16,-10 2 0 15,10-3-5-15,-10 0 8 16,10-7-3-16,8 2 1 15,1-6 10-15,9-1-13 0,9 0 2 16,-5 4 0 0,-4-1-4-16,-28 3 6 0,1 4-2 15,-24-1 0-15,-9 0 2 16,15 1-2-16,3-3 0 16,5 1 0-16,1 1-2 15,3-4 2-15,6 2 0 16,8-1-1-16,-8 3 6 15,-1 1-5-15,-14-1 0 16,-13 3 0-16,-4 0-4 16,-10-3 4-16,0 2 0 15,0-1 0-15,14 2 4 16,-5-5-4-16,10 2 0 16,-5 0 1-16,-5-3-2 15,0 0 1-15,5 1 0 0,-14-1-1 16,1 3 6-16,-10 0-5 15,9 0 0-15,-9-2 8 16,9-1-12-16,5-2 4 16,-5-4 0-16,0 0-1 15,9-3 2-15,-9 1-1 16,0-3 0-16,5-4 6 16,-5 1-8-16,-9 0 2 15,0-3 0-15,0-4 0 16,0-2 3-16,0-3-3 0,0-5 4 15,-9-4 0 1,-5-3-2-16,5-2-2 0,0-2 0 16,0-1 10-16,0 2-8 15,0-2 8-15,-14 0 16 16,5-4-17-16,-1-5 15 16,10-3-11-16,9-4-12 15,0-1 15-15,0 1-13 16,0 2 8-16,0-5 11 15,0 1-16-15,0-5 13 16,0-4-9-16,9-5-9 16,0-7 18-16,1-9-17 15,-1-1 0-15,-9-1 3 16,0 5 3-16,0 7-7 16,0 15 0-16,0 0 5 0,0 2 8 15,0 1-14-15,0-10 0 16,0-2 7-16,0-3 1 15,0-10-6-15,0 5-2 16,0-2 7-16,0 6-8 16,0 4 1-16,9-2 0 15,14 5-2-15,-14 0 6 16,0 2-4-16,-9-3 0 16,0 0 8-16,0 1-9 15,0-8 1-15,0 3 0 16,0-2-4-16,-27-2 5 15,4-1-1-15,-5 1 0 0,-4 5 10 16,14 1-13 0,0 2 3-16,4 6 0 0,-5-2-3 15,10-7 4-15,9-5-1 16,-9-3 0-16,9-7 7 16,-9-2-9-16,0 3 2 15,-14 5 0-15,5 2-4 16,9-2 5-16,-24 1-1 15,15 0 0-15,0 2 5 16,-14 3-5-16,4 13 0 16,5 1 0-16,5 5-4 15,-9 5 4-15,-5-1 0 16,13 1-3-16,-13-3 9 16,14 0-6-16,0-3 0 15,-5 1 6-15,14-5-12 0,9 4 6 16,-10 0 0-16,1 8-3 15,0 4 11-15,0 9-8 16,0-1 0-16,-5 7 2 16,5-1-6-16,0 3 4 15,9-1 0-15,-9-1-4 16,9 0 7-16,0-7-3 16,0 0 0-16,0-5 6 15,0-7-9-15,0-1 3 16,0-7 0-16,0 0-6 0,0-3 9 15,9 0-3 1,-9 5 0-16,0 4 4 0,0 6-4 16,0 3 0-16,0-1 0 15,0 4-6-15,9-1 8 16,-9 3-2-16,0 4 0 16,23-1 6-16,-14 7-8 15,0 2 2-15,0 0 0 16,10 9-11-16,-19-3 17 15,9 8-6-15,-9 0 0 16,0 4 2-16,0-1-3 16,0-1 1-16,0-3 0 15,0 3-3-15,0 1 3 16,0 7 0-16,0 5-3 16,0 3 11-16,0 3-12 0,0 3 4 15,0 0-4-15,0 0-8 16,0 0 10-16,-9 0-34 15,-28 12 27-15,-32 18 9 16,-13 2 8-16,13-12-8 16,1-3 12-16,-1-6-20 15,0 2 8-15,-9-2 0 16,1-2 2-16,-6-3 3 16,15 0-5-16,-10-6 0 15,0 2 12-15,-4-2-14 16,-5 0 2-16,0 0 0 15,-14 0-6-15,-9 0 11 0,5 0-5 16,-14 0 0 0,18 0 5-16,5 0-13 0,14 0 8 15,22 0-1-15,14 0-11 16,5 30-21-16,32 14-130 16,-9-1-61-16,4-17-290 15</inkml:trace>
  <inkml:trace contextRef="#ctx0" brushRef="#br0" timeOffset="179017">8889 8509 448 0,'0'0'99'15,"0"0"-23"-15,0 0 38 16,0 0 62-16,0 0-39 15,0 0-48-15,0 0 0 16,27 0-43-16,-27 0-23 16,0 0 31-16,0 0-37 15,0 0 2-15,0 0-7 16,0 0-2-16,0 0-7 16,0 0-2-16,0 0 7 15,0 0 9-15,0 0-8 0,0 0 0 16,-27 0 12-16,-47 0-20 15,-22 0 12-15,-13-7-13 16,-11-2 12-16,-8 3-17 16,0 1 5-16,-18 2 0 15,-1 0-3-15,-13 0 5 16,14 1-2-16,-6-2 0 16,6-2 7-16,-10 4-9 15,-22-2 2-15,-28 4 0 16,-41 0-8-16,-33 10 7 15,6 12 1-15,8 5 0 16,10-1 3-16,18-2-12 16,32-4 9-16,9-3 0 15,19-5 2-15,17-6 6 16,24-3-8-16,0-3 0 0,18 0 7 16,0 0-3-16,9 0-4 15,5-6 0-15,13-2-4 16,14-4 6-16,0 3-2 15,10 6 0-15,-15-3 6 16,15 3-4-16,-1 3-2 16,0-3 0-16,-8 0-7 15,-1 0 7-15,-14-5 0 16,5 2 0-16,0-3 3 16,-4 6-3-16,4 0 0 15,-14 3 2-15,5 0-12 16,-5 0 10-16,5 0 0 0,-14 9-11 15,0 1 15 1,-9-2-4-16,0-3 0 0,23 1 7 16,-5-3-13-16,5 1 6 15,14 1 0-15,13 1-4 16,1 2 7-16,8 4-3 16,14-1 0-16,14-1 3 15,14-4-15-15,9-4 12 16,9 3 0-16,-14 5-15 15,5 1 20-15,0 7-5 16,-9-3 0-16,8 4 4 16,1 0-5-16,9 4 1 15,-14 6 0-15,14 3-9 0,0 3 11 16,0 3-2 0,0 3 0-16,0 2 6 0,0 7-7 15,0 9 1-15,14 2 0 16,5 11-5-16,-19 10 8 15,9 3-3-15,0 5 0 16,9 1 5-16,-4-4-5 16,-5 2 0-16,-9 0 1 15,9-2-5-15,-9 14 4 16,0 6 0-16,0 13-1 16,-32 11 6-16,-4 12-5 15,-6 2 0-15,6-2 5 16,-5-8-7-16,8-16 2 0,6-5 0 15,27-1-3-15,0-5 7 16,0 3-4-16,0 3 0 16,9 9 2-16,23 5-7 15,-13 12 5-15,-10 3 0 16,0-3-2-16,-9 0 9 16,0-9-7-16,0-6 0 15,0-5 5-15,0-3-12 16,0 2 7-16,0 1 0 15,0 8-2-15,0 6 6 16,0 7-4-16,0 1 0 16,0-8 8-16,-18 4-12 15,8-4 4-15,1-6 0 16,9 3-6-16,0-20 10 0,0-14-4 16,0-13 0-1,0-5 6-15,0-9-9 0,0 3 3 16,0-3 0-16,9 3-5 15,1-6 6-15,-1-9-1 16,-9-2 1-16,9-10 5 16,-9-5-8-16,0 0 2 15,0-6 0-15,0 3-3 16,0-4 8-16,0 10-5 16,0 0 0-16,0 9 4 0,-9-1-4 15,-10 7 0 1,10-12 0-16,-14-4-5 0,23-8 8 15,0-15-3-15,0-2 0 16,0-12 1-16,0 0-6 16,0-6 5-16,0 0 0 15,0 0-5-15,0 0 5 16,0 0 0-16,0 2-4 16,0-2 8-16,0 0-4 15,0 0 0-15,23 0-1 16,14 0 1-16,13 0 0 15,1 0 0-15,8-2-3 16,-9-10 8-16,5 6-5 16,-4-3 0-16,8 4 6 15,-8-1-10-15,8 0 4 0,-9 6 0 16,10-9-6-16,27 3 9 16,23 0-3-16,18-14 0 15,9 2 6-15,19-7-6 16,-14 4 0-16,-5-5 3 15,-9 8-10-15,-9 3 12 16,-23 10-5-16,-4-4 0 16,-5 4 3-16,-9 1-9 15,22-5 6-15,19-2 0 16,10-4-4-16,8 3 1 16,9 4 3-16,-8-4-1 15,4 4 7-15,-14 2-7 16,-32 0 1-16,-5 6 0 0,-4-6-4 15,-9 0 9-15,0-3-5 16,23 4 0-16,9-1 5 16,-5 0-5-16,14 0 0 15,-9 3 2-15,-10 0-7 16,-3 3 5-16,-6 0 0 16,-4 0-4-16,14-6 12 15,27-3-8-15,46-5 0 16,46 2-13-16,18 0 5 15,4 6 2-15,-13 6 6 16,-32-2-9-16,-51 2 12 16,-17 0-3-16,-29 0 0 15,-22 0 3-15,-28 0-8 0,1 0 5 16,-15 0 0-16,24 0-4 16,9 0 7-16,22 0-3 15,5 0 0-15,14-6 11 16,-9 0-14-16,4-2 3 15,-22 2 0-15,-6 0-5 16,-17 6 8-16,-10 0-3 16,-13 0 0-16,4 0 6 15,19 0-9-15,17-6 3 16,10 0 0-16,14-2-3 16,0-4 5-16,-5 6-2 15,-18-3 0-15,-19 3 4 16,-18 3-4-16,1 3 0 0,-15 0 0 15,-18 0-7 1,0 0 7-16,0 0 0 0,-9 0 0 16,0 0 4-16,23 0-4 15,-4 0 0-15,13-3-1 16,-5-2-2-16,1 5 3 16,-5-12 0-16,-5 9-5 15,-9-3 14-15,0 6-10 16,-9-5 1-16,23-2-6 15,-14 2 4-15,0-4 4 16,10 2-2-16,-19 7 0 16,13-11 6-16,-3 4-6 15,-10-6 0-15,9-7 10 0,-9 2-14 16,9-2 4 0,-9-1 0-16,0-2 4 0,0 0 0 15,0-7-4-15,0-4 0 16,-9-4 10-16,-23-9-9 15,13-3-1-15,1 4 0 16,9-7-2-16,-5 3 3 16,5 4-1-16,9-7 4 15,0-10 7-15,-9-2-12 16,9-2 1-16,0-12 0 16,-9-5 1-16,9-13 2 15,0 1-3-15,0 3 0 0,0 5 8 16,0 10-8-16,9-1 0 15,-9 6 0-15,0 3-2 16,0 0 2-16,0 5 0 16,0 4 0-16,0-3 9 15,0 6-11-15,9-6 2 16,-9-3 0-16,23-6-6 16,-5-9 6-16,10-3 0 15,-5-2 0-15,-5-1 2 16,0 1-2-16,5 5 0 15,-5 4 6-15,-8 2-14 16,8 5 8-16,5-1 0 16,-5-4 0-16,-9-3 7 15,10-8-7-15,-6-1 0 0,15-5 4 16,-19 0-9-16,14 11 5 16,-14 6 0-16,-9 9-9 15,9 3 15-15,-9-3-6 16,0 0 0-16,0-7 1 15,9-4-1-15,0 2 0 16,1-3 2-16,-10 4-16 16,0-1 22-16,0 5-8 15,0 5 0-15,0 6 4 16,0-6-9-16,0 8 5 16,-10-6 0-16,-8 0-3 15,9-3 6-15,0-7-3 16,-5 1 0-16,14-3 8 0,0 1-16 15,0 2 8-15,0 3 0 16,0 3-6-16,0 3 6 16,0 2 0-16,-9 4 0 15,0 3 6-15,-10 3-6 16,10 2 0-16,-4 0 0 16,3 1-6-16,1 1 6 15,0 5 0-15,0 8 0 16,0 5 4-16,9 4-4 15,-9 3 0-15,9 3 6 16,0-6-11-16,0 2 5 16,-14 1 0-16,5-6-9 15,0 0 20-15,-1-9-11 0,10-9 0 16,-9-3 2-16,9 1-6 16,0 5 4-16,-9 3 0 15,9 10-7-15,-14 1 13 16,14 1-6-16,-9 6 0 15,9-1 6-15,-9 1-11 16,0-1 5-16,9 2 0 16,-9 0-9-16,0 6 13 15,-1-2-4-15,10 0 0 16,-13 4 8-16,13-1-13 16,0 9 5-16,-9-6 0 15,9 4-4-15,-10 0 4 16,10-4 0-16,-9 2 0 15,0 5 8-15,9 2-14 0,0 0 6 16,0 3-2-16,0 0-12 16,-9 0 15-16,9-3-1 15,-23-3 0-15,5 4 4 16,-23-4-6-16,4 2 2 16,-13 4 0-16,-28 0-14 15,-23 6 14-15,-36 35 0 16,-51 13-10-16,-27 12-7 15,-14 1-85-15,0-12-219 16,23-34-713-16</inkml:trace>
  <inkml:trace contextRef="#ctx0" brushRef="#br0" timeOffset="183711">9122 6991 617 0,'0'0'112'0,"0"0"-14"0,0 0-64 16,0 0 20-16,0 0-24 15,0 0-15-15,0 0 18 16,-9-11-25-16,9 11 16 15,0 0 17-15,0-3-9 16,0 3 24-16,0 0-22 16,0-3-16-16,0 3 2 15,9 0-20-15,42 0 0 16,8 0 8-16,19 0 2 16,13 0-7-16,28 0-3 15,19 3 1-15,8 8-3 0,1 4 3 16,-19 6-1-16,-18-1 0 15,-19 6 7-15,-22-2-8 16,-23-3 1-16,-5-2-1 16,-14-4-8-16,-4-6 9 15,-14-7 0-15,-9-2-7 16,0 0 22-16,0 0-15 16,0 0 0-16,0 0 5 15,0 0 0-15,0 0-2 16,0 0-2-16,0 0 29 15,0 0-26-15,0 0 11 16,0 0-7-16,0 0 5 0,0 3-20 16,10 15 7-1,-10 12 0-15,9 10-5 16,-9 18 14-16,0 1-9 0,0 12 0 16,0 7 11-16,0 12-12 15,-28 9 1-15,-13 12 0 16,14 8-8-16,-15 1 17 15,15 10-9-15,-14 2 0 16,0 5 10-16,4-5-12 16,5-15 2-16,23-30 0 15,9-20-5-15,0-17 5 16,0-16 0-16,0-12-24 16,0-7-195-16,0-10-117 15</inkml:trace>
  <inkml:trace contextRef="#ctx0" brushRef="#br0" timeOffset="184520">9823 5770 433 0,'0'0'224'15,"0"0"-80"-15,0 0-35 16,0 0-29-16,0 0 2 16,-10-176-34-16,-8 141 23 15,0 0-23-15,-14 7-27 16,4 6 21-16,-4 8-29 15,14 8-8-15,-14 6-5 16,-5 0 3-16,5 0-3 16,-4 26 0-16,4 6 3 15,4 12-12-15,28 6 9 0,0 5 0 16,0 7-3 0,9 1 4-16,51 8-1 0,-1 1 0 15,10 2 10-15,0-1-14 16,-1-1 4-16,-8 1 0 15,-10-9-9-15,-22-5 16 16,-6-15-7-16,-22-10 0 16,0-13 3-16,0-6-14 15,-22-13-1-15,-38-2 12 16,-18 0 8-16,-9-5 0 16,5-24-8-16,4-1 0 15,9-2 11-15,19-3-11 16,23 3 0-16,17-6-20 0,10 6 2 15,28 0-181-15,50 7-12 16,32 7-120-16</inkml:trace>
  <inkml:trace contextRef="#ctx0" brushRef="#br0" timeOffset="185773">10408 6084 468 0,'0'0'209'0,"0"0"-66"0,0 0-31 16,0 0-41-16,0 0 7 16,0 0-54-16,-151-107 10 15,115 100-12-15,4 7-15 16,-9 0-9-16,4 0 2 15,5 24 0-15,4 11-5 16,10 7 9-16,18 1-4 16,0 5 0-16,0-3 4 15,28-5-7-15,22-10 3 16,0-10 0-16,-13-5-11 16,4-12 12-16,0-3-1 15,-22 0 0-15,-1 0 6 16,0-24 4-16,-4-2-10 0,-14-3 5 15,9-3 5-15,-9-2-7 16,9-2-3-16,-9 6 15 16,9 4-7-16,-9 12 1 15,0 5 3-15,0 6-9 16,0 3 16-16,0 0-19 16,10 6-15-16,12 23 6 15,-3 15 4-15,8 0 5 16,5 2 0-16,5-4 8 15,4-5-14-15,-13-8 6 16,4-5 0-16,-5-13-1 16,-13-8 11-16,-14-3-7 15,9 0 6-15,0-6-7 16,0-23 12-16,10-9-14 0,13-3 0 16,-5-2-4-16,5 5 14 15,-4 6-10-15,-6 12 0 16,-12 8 9-16,-10 8-17 15,0 4 8-15,18 0-18 16,-9 11 17-16,9 22-8 16,5 3 9-16,-14-1 0 15,10-3 7-15,-10-6-14 16,14-9 7-16,-14-5 0 16,0-9-5-16,-9-3 10 15,0 0-5-15,9 0 13 16,0-6-10-16,14-20 8 0,14-12-11 15,4-3 0-15,0-3-4 16,-4 0 7-16,4 10-3 16,-23 13 0-16,-8 9 8 15,-10 12-10-15,9 0 2 16,4 0-19-16,6 6 17 16,-1 21-7-16,0 1 9 15,5 2-1-15,-4-4 8 16,-1-2-8-16,5-4 1 15,-5-8 0-15,0-9-8 16,5-3 8-16,-14 0 0 16,1-3 1-16,-1-21 11 15,9-2-12-15,-4-3 0 16,-5 2 4-16,0 6-5 0,0 4 1 16,0 6 0-16,-9 5-1 15,10 6 4-15,3 0-6 16,6 0 0-16,8 12-1 15,14 10-4-15,0 3 8 16,5-5 0-16,5-2-6 16,-10-4 13-16,9-5-7 15,-13-9 0-15,-5 0 6 16,-14 0-7-16,0 0 1 16,5-29 0-16,5-7 1 15,-19-7 4-15,9-8-5 0,-18 0 0 16,0 1 9-1,0 6 0-15,-18 15-8 0,-19 12-1 16,14 11 22-16,-4 6-22 16,-5 29-7-16,14 35-5 15,8 22 24-15,10-2-11 16,10-12-1-16,58-10 0 16,10-15-2-16,14-16 2 15,4-13 0-15,-5-15-2 16,-4-3-8-16,-9-3 1 15,-9-26-30-15,-28-3-96 16,-9 0-1-16,-32-6-166 16</inkml:trace>
  <inkml:trace contextRef="#ctx0" brushRef="#br0" timeOffset="186433">11315 7353 468 0,'0'0'266'15,"0"0"-154"-15,0 0-23 16,0 0 21-16,0 0-20 16,0 0-34-16,-101-74-34 15,101 96-22-15,0 27 0 16,0 15 3-16,9 3 5 15,14 3-1-15,-14-2-7 16,10-11 0-16,-10-3-3 16,4-11 5-16,-3-11-2 0,-1-14 0 15,-9-10 7 1,0-4-7-16,0-4 5 0,0 0-2 16,0-4 44-16,0-36 18 15,0-27-54-15,-9-15 0 16,-1-17-1-16,10-18-7 15,0-11-3-15,0-1 4 16,0 6-7-16,19 19 3 16,8 19 0-16,5 21-7 15,-4 17 14-15,4 21-7 16,4 12 0-16,6 10-11 16,8 4 4-16,9 0 2 15,10 24 5-15,-9 8-11 0,-1 9 2 16,-22 5 8-1,-5 4-8-15,-23 6-20 0,-9 2 14 16,-9 3-24-16,-60-3-35 16,-13-2-35-16,4-3-48 15,9-7-68-15,10-2-37 16</inkml:trace>
  <inkml:trace contextRef="#ctx0" brushRef="#br0" timeOffset="187632">12084 7662 491 0,'0'0'184'0,"0"0"-65"16,0 0 12-16,0 0-23 15,0 0-50-15,-87-163 6 16,46 134-6-16,-1 3-31 15,15 11 20-15,9 6-18 16,-5 3-26-16,14 6 9 16,9 0-12-16,-10 0-19 15,1 41 13-15,0 11 6 16,9 4 10-16,0 5-10 16,0-5 5-16,0-10-19 15,18-5 14-15,24-15-27 16,-6-11 15-16,-4-9-23 0,-4-6 35 15,4 0-5-15,-14 0 12 16,0-15-2-16,-8-20-5 16,3-9 1-16,6-8 12 15,-19-3-10-15,0 5 7 16,0 6 14-16,0 21-17 16,0 8 36-16,0 10-28 15,0 5-10-15,0 0-4 16,0 0-1-16,0 5-19 15,0 31 8-15,18 10 11 16,14 1 6-16,-5-3-6 16,15-6 0-16,-15-10-6 15,14-10 9-15,-13-6-3 0,4-6 0 16,-14-6 6-16,-9 0-6 16,0-9 0-16,14-18 5 15,-4-10 0-15,-1-7-1 16,-9 0-4-16,-9 0 0 15,14 5 12-15,-14 8-6 16,0 7-6-16,0 16 4 16,0 5 14-16,0 3-18 15,0 0-5-15,0 0 4 16,0 21-30-16,9 19 31 16,0 4 0-16,0 0 9 15,10-6-15-15,-6-9 6 16,6-8 0-16,-10-4-5 15,0-11 7-15,0-3-2 0,-9-3 0 16,0 0 7-16,9 0-6 16,5 0-1-16,13-15 0 15,5-17 5-15,5-6 0 16,4-5-5-16,10 1 0 16,-6 8 10-16,-3 5-16 15,-15 10 6-15,5 11 0 16,-14 8-5-16,5 0-3 15,5 6 7-15,-10 23 0 16,-9 6-4-16,14 2 0 16,-23 5 5-16,9-7 0 0,10-8-7 15,-10-11 8-15,14-4-1 16,-14-8 0-16,9-4 10 16,5 0-10-16,4 0 0 15,24-21 1-15,-1-17 10 16,-4-6-11-16,-5-2 0 15,0-7 8-15,-4 2 4 16,-19-3-11-16,-4 7 1 16,-5 7 7-16,-9 5 10 15,0 11-1-15,0 6-4 16,-9 11-6-16,-14 7-3 16,23 0-10-16,-27 5-16 15,8 30 21-15,-4 12-7 16,14-4 7-16,9-5 0 0,0 3-13 15,0-9 7-15,41 0 3 16,-13 0-4-16,13-6-4 16,-13 1 2-16,13 2 9 15,-14-3 0-15,-4 4-7 16,-5-1 7-16,-8-3 0 16,-10-3-1-16,0-2 1 15,0-4-12-15,-37-1 3 16,-36-12-50-16,-14 0-45 15,-23-4-120-15,5 0-129 16</inkml:trace>
  <inkml:trace contextRef="#ctx0" brushRef="#br0" timeOffset="187980">12500 6854 461 0,'0'0'170'16,"0"0"-65"-16,0 0-32 15,0 0-2-15,0 0-52 16,0 0-18-16,-169 47 0 16,160 0 8-16,9-1-6 15,9-2 1-15,41-14 3 0,10-16 9 16,-1-11-3-1,-22-3 31-15,4 0 42 0,-13-21-32 16,-6-5 16-16,-22-6-3 16,0-3-43-16,-13 1-6 15,-33 1-18-15,-14 6-7 16,-8 10-2-16,-1 6-74 16,-4 11-87-16,13 0-47 15,-8 0-332-15</inkml:trace>
  <inkml:trace contextRef="#ctx0" brushRef="#br0" timeOffset="379844">12253 12696 604 0,'0'0'232'0,"0"0"-61"16,0 0-34-16,0 0-46 0,0 0 17 15,0 0-64 1,-32-73-8-16,32 73-25 0,0 0-10 15,0 23-2-15,0 22-9 16,0 13 10-16,0 11 12 16,0 5-6-16,0 2-4 15,0-1 0-15,9-10 4 16,14-10-4-16,-5-20-2 16,1-18 0-16,-10-11-5 15,-9-6 13-15,14 0-8 16,-5-20 17-16,-9-26-2 15,0-21 16-15,0-21 16 16,0-15-27-16,-32-10-3 16,13 5-14-16,10 21-3 0,-14 25 8 15,23 27 1-15,-9 24 0 16,9 11-2-16,0 0-3 16,0 0-8-16,9 46-23 15,51 18 27-15,13 24-13 16,5-1 26-16,0 1-15 15,0-3 2-15,4-10-10 16,-4-7 5-16,-19-13-12 16,-13-20 17-16,-14-19-4 15,-23-11-3-15,0-5 7 16,-9-5 6-16,23-41-4 16,-14-14 22-16,1-26-21 15,-1-7 4-15,-9-8 12 0,0-10-12 16,0-6 1-1,-19 3-8-15,-22 9 4 0,14 26-2 16,13 30-2-16,14 25 0 16,0 22-7-16,0 2 7 15,0 23-15-15,14 32-30 16,32 18-15-16,-5 17-97 16,0 7-120-16,-4 5-109 15,-15 1-207-15</inkml:trace>
  <inkml:trace contextRef="#ctx0" brushRef="#br0" timeOffset="380230">13365 12939 288 0,'0'0'456'16,"0"0"-326"-16,0 0 21 15,0 0-40-15,-105-152-25 16,73 149-19-16,14 3-23 15,9 0-7-15,-5 0-37 16,5 20 4-16,0 22-7 16,9 4 6-16,0 1-3 15,0-1 0-15,18-11 5 16,32-3-7-16,1-12 2 16,8-8-1-16,1-6 0 0,-24-6 2 15,15 0 1-15,-19-2 16 16,-14-25-15-16,0-8 12 15,-18-6-7-15,0-11-3 16,0 2 16-16,-9 4-19 16,-41 8 2-16,-10 15-4 15,-8 11-12-15,-10 12 7 16,18 0 1-16,24 14-18 16,22 26-37-16,14 11-83 15,14-1-96-15,54-1-155 16</inkml:trace>
  <inkml:trace contextRef="#ctx0" brushRef="#br0" timeOffset="380586">14075 13120 653 0,'0'0'155'0,"0"0"-37"16,0 0 0-16,0 0-13 15,0 0-51-15,0 0-7 16,-87-44-22-16,87 44-14 16,0 0-11-16,0 0 0 15,0 0-2-15,9 0-7 16,23 6 18-16,-14 2-2 16,1-4-7-16,4-1 2 15,-14-3-2-15,-9 0 6 0,0 0-6 16,0 0 26-16,0 0-20 15,0-7 6-15,0-1 1 16,0 4-7-16,0 2-2 16,0 2-4-16,-9 0-16 15,-5 0 8-15,5 0-40 16,0 0 4-16,9 0-104 16,0 0-149-16,0 2 16 15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8.11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 79 825 0,'0'0'112'0,"0"0"-33"16,0 0 7-16,0 0-53 15,0 0-32-15,0 0 29 16,-9 123-24-16,9-77 4 16,0 1-8-16,0-3 2 15,0-4-2-15,32-7-2 0,14-7-4 16,14-8-20-16,8-18-70 16,1 0-20-16,13-18-104 15,-22-24-200-15</inkml:trace>
  <inkml:trace contextRef="#ctx0" brushRef="#br0" timeOffset="646">897 0 527 0,'0'0'204'0,"0"0"-98"15,0 0 28-15,0 0-35 16,0 0-11-16,0 0-49 16,0 0-31-16,0 0 4 15,-18 9-9-15,-41 11 19 16,-19 7 3-16,-14 8-24 0,-4 6 8 15,-5 3-9-15,33 2 5 16,8-2-12-16,42-7 7 16,18-1-1-16,0-5-3 15,59-1 8-15,19-4-4 16,23-9 6-16,4-2-1 16,5-9 2-16,-9-1-7 15,-5-1-24-15,-18-4-92 16,-19 0-126-16,-8 0-241 15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5.98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121 94 558 0,'0'0'137'0,"0"0"-2"16,0 0-32-16,0 0 7 15,0 0-33-15,0 0-52 16,-69-94-23-16,69 136-2 15,-9 24 0-15,0 33 34 16,9 16-24-16,-10 7 7 16,-3 9-11-16,4-6 0 15,9-8 2-15,0-15-8 16,9-15-2-16,32-14-4 16,9-17-68-16,19-18-89 15,0-26-224-15</inkml:trace>
  <inkml:trace contextRef="#ctx0" brushRef="#br0" timeOffset="608">633 485 383 0,'0'0'126'0,"0"0"-6"16,0 0-28-16,0 0 5 0,0 0-60 15,0 0-8-15,-68-73-29 16,68 73-2-16,0 0 1 16,0 6 1-16,0 12 0 15,9-1-6-15,14-3 13 16,-5-5-7-16,9-6 0 16,-4-3 8-16,5 0-8 15,-5-9 9-15,-23-17-9 16,0-6 42-16,0 0-19 15,0 2 5-15,-32 4-2 16,4 6-23-16,-13 6-6 16,0 7 1-16,22 7-9 0,1 0 9 15,9 7-62-15,9 27-6 16,0 7-112-16,55 9-324 16</inkml:trace>
  <inkml:trace contextRef="#ctx0" brushRef="#br0" timeOffset="265">656 791 42 0,'0'0'534'16,"0"0"-395"-16,0 0-33 15,0 0-18-15,0 0-13 16,0 0-75-16,-73-50 17 15,64 97-22-15,9 8 10 16,0 1-2-16,0-1 1 16,0-8 7-16,32-6-11 0,18-9 0 15,-4-9 0-15,13-9-2 16,10-14-84-16,-9 0-51 16,-1-14-13-16,1-26-88 15</inkml:trace>
  <inkml:trace contextRef="#ctx0" brushRef="#br0" timeOffset="861">1247 738 558 0,'0'0'108'15,"0"0"-40"-15,0 0 43 0,0 0-39 16,0 0-26-16,0 0-46 15,-32-5 4-15,105 5 4 16,23 0-8-16,14 0-3 16,-14-3-31-16,-14 0-87 15,-36 0-19-15,-14 3-49 16,-32 0-167-16</inkml:trace>
  <inkml:trace contextRef="#ctx0" brushRef="#br0" timeOffset="1014">1247 896 187 0,'0'0'90'0,"0"0"24"15,0 0-12-15,0 0-49 16,0 0 7-16,256 34-38 16,-155-34-18-16,-5 0 1 15,14 0-5-15,-23-8-138 16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5.32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437 0 833 0,'0'0'212'0,"0"0"-120"16,0 0 32-16,0 0-10 16,0 0-87-16,0 0-11 15,-42 76 14-15,33 0-22 16,9 5 18-16,0 4-24 15,0 6 2-15,9-1-1 16,14-2 6-16,-14-15-4 16,1-12-5-16,-10-13 1 15,0-23-6-15,0-10 5 0,0-9 0 16,0-6-1-16,-19 0 3 16,-22-6-2-16,-28-21 8 15,10-8-4-15,-19 3-4 16,19-6 0-16,-1 6-6 15,19-6 5-15,32-5-36 16,9-11-15-16,41-9-48 16,55-10-56-16,5-3 9 15,-23-3-131-15,-19 4-435 16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5.6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229 8 614 0,'0'0'116'15,"0"0"4"-15,0 0-22 16,0 0-49-16,0 0-5 16,0 0-20-16,-229 9-21 15,229 20 3-15,0-2 0 16,19 0-5-16,40-11 13 15,24-4-9-15,-15-9 11 16,-22-3-6-16,-5 0-5 16,-22-3 29-16,-6-12-14 0,-13-3 8 15,0-2-3-15,0 0-25 16,-32 5-5-16,5 10-12 16,-5 5-82-16,13 0-141 15,19 28-246-15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6.70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43 927 0,'0'0'152'0,"0"0"-31"0,0 0 1 15,0 0-23 1,0 0-96-16,0 0-3 0,41-55-14 16,-13 82-98-16,-5 11-134 15,-14 8-250-15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6.9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504 0 836 0,'0'0'178'16,"0"0"-130"-16,0 0 24 16,0 0 19-16,0 0 47 15,9 151-116-15,-9-92 18 16,-23 2-21-16,-32 4-16 0,-18 1 14 15,-14 1-8-15,0-5-18 16,4-10 0-16,15-5-146 16,31-16-265-16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7.4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151 0 862 0,'0'0'87'0,"0"0"-18"16,0 0 52-16,0 0-30 15,0 0-68-15,0 0-21 16,0 0-2-16,23 93 26 0,-14-25-17 16,19 2 16-1,-19 11-7-15,14 4-3 0,-5 2 1 16,-9-5-8-16,14-9-7 15,-14-11-1-15,1-16 5 16,-10-17-4-16,0-11-1 16,0-10-2-16,0-8-6 15,-19 0-11-15,-22 0 19 16,-9-8 8-16,-1-19 1 16,-8 1-6-16,22-3-3 15,5 0 0-15,14 3-5 16,18-3 3-16,0-9-3 15,32-6-5-15,37-12-59 16,18-6-6-16,-1-1-109 16,-3-4-124-16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7.72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221 0 554 0,'0'0'204'0,"0"0"-123"15,0 0 8-15,0 0 7 16,0 0-64-16,0 0 5 16,-197 53-34-16,183-11-1 0,14 1 11 15,0-5-7-15,23-6-6 16,23-15 16-16,4-11-15 15,-9-6 43-15,-4 0-11 16,-5-11 6-16,-23-15 8 16,0-7-32-16,-9 1-5 15,0 3-10-15,0 9-16 16,-18 7-23-16,0 13-146 16,4 0-302-16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8.40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0 687 689 0,'0'0'128'0,"0"0"-20"15,0 0-9-15,0 0-47 16,0 0-24-16,256-30-23 16,-165 30 13-16,-13 0-16 15,-18 0 8-15,-24 0-17 0,-13 0 7 16,-23 0-81-16,0 0-128 15,-23 0-151-15</inkml:trace>
  <inkml:trace contextRef="#ctx0" brushRef="#br0" timeOffset="167">178 506 136 0,'0'0'453'16,"0"0"-273"-16,0 0-51 15,0 0 4-15,0 0-74 16,0 0-58-16,-32 47 25 15,32 17-5-15,0 6-3 16,14-1-11-16,13-1 0 0,1-4-14 16,4-14-52-16,-5-13-200 15,5-13-277-15</inkml:trace>
  <inkml:trace contextRef="#ctx0" brushRef="#br0" timeOffset="433">682 0 912 0,'0'0'153'0,"0"0"-58"15,0 0-36-15,0 0-5 0,178 180 63 16,-63-79-80-16,26 7 1 15,-12 9 4-15,-42 2-37 16,-37-5 15-16,-41 0-20 16,-9-3-22-16,-101-1-37 15,-45-1-154-15,-42-1-288 16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7.9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0 312 772 0,'0'0'144'15,"0"0"-121"-15,0 0 15 16,0 0 55-16,0 0-56 16,0 0-9-16,293-46-16 15,-183 36-3-15,-14 4-18 16,-5 6 7-16,-13 0-133 0,-37-2-137 16,-22-7-147-1</inkml:trace>
  <inkml:trace contextRef="#ctx0" brushRef="#br0" timeOffset="216">403 0 507 0,'0'0'196'0,"0"0"-66"16,0 0-20-16,0 0-11 16,0 0-82-16,0 0 17 15,-51 117 34-15,42-50-52 16,9 2 16-16,0 2-17 0,0-4-14 15,0-6 8 1,9-6-4-16,10-8-10 0,22-12-74 16,18-18-182-16,19-17-243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58:42.74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302 294 890 0,'0'0'180'0,"0"0"-25"16,0 0-29-16,0 0-22 15,0 0-63-15,0 0 2 16,-96-148-15-16,54 142-26 16,24 6 10-16,0 0-12 0,-5 0-3 15,14 17-3 1,-1 16 2-16,1 13 4 0,9 1 0 15,0 3 3-15,0-5-7 16,19-6-2-16,13-10-19 16,13-11 18-16,-3-13-11 15,-15-5 16-15,5 0-3 16,-23 0 10-16,0-23 3 16,-9-3 1-16,0-7-7 15,-18-2 12-15,-23 4-13 16,-5-7 1-16,-4 11 2 15,-1 10 8-15,24 8-14 0,-5 7 2 16,14 2-21-16,9 0 14 16,9 8-1-16,0 24 8 15,0 5 0-15,18 2-15 16,32-5 9-16,10-6-3 16,18-9-24-16,8-7 20 15,6-12-13-15,-14 0 26 16,0 0-10-16,-19-29 22 15,-18-1-11-15,-4-10 9 16,-14-4-9-16,-14-14 45 16,-9 0-8-16,0-1-11 15,-9 9 11-15,-23 17-24 16,4 6 6-16,19 18 7 16,-5 9-16-16,14 0 6 15,0 0-17-15,0 5-16 0,-9 39 10 16,0 26 6-16,0 23 0 15,-9 22 0-15,-5 22 11 16,5 11-16 0,-10 21 5-16,-4 3-8 0,14 7 1 15,-5-2-33-15,14-4-6 16,9-22 7-16,0-43 15 16,9-35-9-16,23-38-11 15,9-29 40-15,14-6 0 16,4-21 8-16,15-37 0 0,4-27 4 15,-1-25-5 1,-26-7 24-16,-24-14 0 0,-27 8-19 16,0 1 5-16,-50 17-13 15,-46 24-2-15,-23 19-2 16,9 21-17-16,14 23-31 16,36 18-93-16,42 0-196 15,18 0-374-15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5.96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650 5 794 0,'0'0'156'0,"0"0"-24"15,0 0-18-15,0 0-21 16,0 0-30-16,0 0-59 16,-37-26 2-16,-23 58-1 15,-8 6 1-15,-15 3 8 16,6-3-14-16,-1 3 9 16,0 0-9-16,18 1 0 15,1-3 0-15,18-1 0 16,32-2 3-16,9-4-5 15,0-3 2-15,27-9 0 16,33-8-3-16,8-6 9 0,15-6-6 16,13 0 0-16,4 0-2 15,-3 0-81-15,-29 0-132 16,-17 6-192-16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4.0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0 328 312 0,'0'0'406'0,"0"0"-355"0,0 0-44 15,0 0 44-15,0 0-27 16,0 0-9-16,160 0 8 16,-41 0-10-16,-4 0-9 15,4-9-8-15,-37 4-72 16,-45 1-204-16,-37 4-127 15</inkml:trace>
  <inkml:trace contextRef="#ctx0" brushRef="#br0" timeOffset="168">78 555 66 0,'0'0'278'0,"0"0"-248"16,0 0 71-16,261 0-13 15,-165 0-24-15,14-14-56 16,9-7-8-16,-14-2-97 16</inkml:trace>
  <inkml:trace contextRef="#ctx0" brushRef="#br0" timeOffset="532">1167 112 674 0,'0'0'144'15,"0"0"-79"-15,0 0 43 16,0 0-42-16,0 0-54 16,0 0 20-16,-128 139-30 15,114-80 2-15,5-1 0 16,9-2 6-16,0-6-10 15,0-10 0-15,9-5-3 16,33-11-8-16,17-13 18 0,19-11-7 16,0 0 28-16,4-17-23 15,-13-27 33 1,-1-9 13-16,-26-5-16 0,-24-9 29 16,-18-5-38-16,0-5-7 15,-32 7-19-15,-37 15-3 16,-18 14 0-16,-4 20-12 15,22 19-7-15,9 2-28 16,24 20-146-16,36 21-123 16</inkml:trace>
  <inkml:trace contextRef="#ctx0" brushRef="#br0" timeOffset="720">2133 191 672 0,'0'0'206'0,"0"0"-133"0,0 0 4 15,0 0-58-15,0 0-19 16,0 0-83-16,9 29-89 16,-9 2-316-16</inkml:trace>
  <inkml:trace contextRef="#ctx0" brushRef="#br0" timeOffset="924">2371 465 752 0,'0'0'129'0,"0"0"-13"0,0 0 0 15,0 0-3-15,-288 186-53 16,192-121-28-16,4 2 0 15,5-6-31-15,18-6-2 16,28-2 1-16,14-9-168 16,27-18-140-16,27-21-566 15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9.8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374 87 507 0,'0'0'160'0,"0"0"-73"15,0 0 15-15,0 0 15 16,0 0-46-16,0 0 13 15,0-75-5-15,0 73-35 16,-28-4-42-16,1 6-2 16,-23 0 0-16,-10 0 14 15,10 20-13-15,-1 6 18 16,15 4-19-16,-5-2 0 0,22 5 1 16,10-1-1-16,9 3 0 15,0 2-5-15,9 1 5 16,28 1-2-1,4-5 2-15,-13-5 0 0,4-3-8 16,-14-1 9-16,-9 1-1 16,5-4 0-16,-14 6-2 15,0 3-3-15,0-1 5 16,-14 2 0-16,-23-3-16 16,5-6 16-16,14-6 0 15,0-5-3-15,18-6-29 16,0-3 32-16,0-3 0 15,0 3 4-15,0-3-12 16,0 0-2-16,27 0-2 0,5 0 4 16,-4 0 12-16,-10 0-5 15,5 11 1-15,-14 18-16 16,-9 10 10-16,0 10-4 16,0 12 10-16,-18 7 4 15,-14 1 1-15,13 1 3 16,10-3 6-16,-4-2-11 15,13-10 24-15,0-8-20 16,41-7 3-16,18-7 7 16,19-7-15-16,14-8 15 15,13-10-17-15,14-5 3 16,-18-3-7-16,-14 0-110 16,-37 0-198-16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0.82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50 618 0,'0'0'154'0,"0"0"-95"15,0 0 15-15,0 0 28 16,0 0-56-16,0 0-29 0,82-44-6 15,-36 44-8 1,-5 0 11-16,0 0-14 0,-13 7 5 16,-1 7-4-16,-13 9-1 15,-14 4-15-15,0 10 12 16,0 8-3-16,-23 1 6 16,-14 3 9-16,-4-8-8 15,14-9 10-15,13-6-11 16,5-8 0-16,9-4 6 15,0-2 1-15,23 1-4 16,4-6 1-16,14-3-3 16,-4-2 16-16,4-2-13 15,-23 0-3-15,5 0 2 16,-14 0 2-16,1 0-5 16,8 0 0-16,-9 0 8 15,14 0 3-15,-5 9-10 0,10 3 8 16,-5 0 26-16,-5 2-30 15,-9 10 13-15,0 8-3 16,5 6-13-16,-14 14 20 16,0 7-9-16,0 13-6 15,0 19 23-15,0 5-17 16,0 1 43-16,0 2-16 16,0-12-40-16,0-3 18 15,0-11-11-15,9-17 4 16,0-24-2-16,-9-14-2 15,0-13-7-15,0-5 0 16,-9 0 6-16,-50 0-14 16,-24-12-14-16,-4-2-78 0,-9 2-119 15,5 1-232-15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2.51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77 182 0,'0'0'154'15,"0"0"-68"-15,0 0 3 16,0 0 21-16,0 0-45 16,0 0 7-16,0 0 7 15,0-69-38-15,0 65 14 16,0 2-31-16,0 2 3 16,0 0-27-16,0 0 3 0,9 0-3 15,18 0 5 1,5 0-5-16,5 0 0 0,-5 12 2 15,-14 6-2-15,1 1 0 16,-5 7-10-16,-14 7 8 16,0 7-2-16,0 5 4 15,-33 1 6-15,-3 1 0 16,4-9-6-16,13-8 2 16,-3-13 4-16,22-6 0 15,0-5-6-15,0 0 0 16,0-1-6-16,0-5 12 15,0 3-6-15,0-3 0 0,0 0 2 16,0 0-7 0,13 0 10-16,6 0-3 0,8 0 17 15,-4 0-15-15,-14 0-4 16,0 6 0-16,0 6 0 16,1 8-4-16,-1 7 4 15,5 5 0-15,4 0 12 16,0 3-7-16,-9 0-4 15,14 3 8-15,-14 3-6 16,10 5 10-16,-10 7 0 16,-9 2-1-16,0 0 19 15,0-5-26-15,0-6 13 16,0-12-5-16,0-9-9 0,0-8 3 16,0 0-7-1,-19-3-22-15,-31-1 19 0,0 4-55 16,-19-3-195-16,0 2-515 15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2.79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1145 744 642 0,'0'0'189'0,"0"0"-34"16,0 0-4-16,0 0-56 15,0 0 4-15,0 0-56 0,0-137-33 16,0 152-10-16,22 35 8 15,-3 19-8-15,-10 19 7 16,9 18-4-16,-18 10 7 16,0 9-10-16,0 1 0 15,0-4 1-15,0-8 4 16,0-23-5-16,14-28 0 16,-5-22-21-16,9-23 9 15,1-18-19-15,4 0 17 16,4-35 10-16,5-23 8 15,-14-16-1-15,-18-10-3 16,0-9-1-16,-9-4-5 16,-41 7-14-16,-19 9-16 0,-9 16 26 15,-4 15-13 1,4 16 19-16,10 7 0 0,8 12-13 16,19 7 16-16,23 5-9 15,8 3-5-15,10 0 4 16,0 0-4-16,51 0 14 15,17 3 0-15,29-3 0 16,22 0-2-16,-10-15 4 16,-22-8-1-16,-27 2 9 15,-19 2-3-15,-23 4 2 16,-8 4-8-16,-10 1 7 16,0 7 7-16,0 1-14 15,0 2 3-15,0 0 15 16,0 0-14-16,0 0-8 0,0 0 4 15,0 16-30-15,0 26 30 16,-10 6 3-16,10 3-2 16,0-5-2-16,0-8 9 15,32-15-8-15,19-8 0 16,-5-12 4-16,-5-3 5 16,0-3-5-16,-23-26-3 15,1-12 14-15,-10-5-13 16,-9-3-2-16,0-5 0 15,-9 5 10-15,-28 2-13 16,-13 15 3-16,8 12 0 16,6 11-6-16,-15 9 1 15,10 3 5-15,14 35 0 0,-14 20 3 16,22 6-8-16,10 1 5 16,9-4 0-16,0-15-8 15,37-8 9-15,13-18-3 16,10-10 2-16,-1-10 0 15,10 0 2-15,-10-18-2 16,1-11 1-16,-1-6 5 16,-13-3 2-16,-5 3-8 15,0 3 3-15,-22 8 2 16,-1 13-1-16,-18 11-4 0,23 0-9 16,-14 9 4-1,19 23-4-15,4 12 9 0,4-1 0 16,-13 1 1-16,5-6-4 15,-10-6 3-15,-4-6-74 16,4-13-138-16,9-13-124 16</inkml:trace>
  <inkml:trace contextRef="#ctx0" brushRef="#br0" timeOffset="252">2696 290 509 0,'0'0'169'0,"0"0"-67"16,0 0 34-16,0 0-9 0,0 0-61 15,0 0-28-15,-160-65-33 16,151 138 4-16,0 17 29 16,9 13-31-16,0 2 9 15,0-1-12-15,18 4 5 16,23-11-18-16,28-10-11 15,9-17-151-15,32-19-149 16,18-20-345-16</inkml:trace>
  <inkml:trace contextRef="#ctx0" brushRef="#br0" timeOffset="615">3365 958 635 0,'0'0'153'0,"0"0"-44"15,0 0 52-15,0 0-64 16,0 0-11-16,0 0-66 16,-78-77-20-16,78 136 0 15,-9 29 3-15,-1 7 8 16,10 5 7-16,-9 5-14 16,-4-4 1-16,13 2-5 15,-10-4 5-15,10-5-5 16,0-18 0-16,0-18 4 15,0-23-11-15,0-21 13 0,0-11-6 16,0-3 0 0,0 0 5-16,0 0 16 15,-27-26-21-15,-5-18 6 0,4-12-14 16,-4-13-5-16,14-7-19 16,-9 3-4-16,4 0-24 15,14 3 29-15,9 9-10 16,0 6-52-16,18 2 25 15,32 6-28-15,1 0-87 16,17-1-399-16</inkml:trace>
  <inkml:trace contextRef="#ctx0" brushRef="#br0" timeOffset="943">3209 406 566 0,'0'0'130'16,"0"0"-30"-16,0 0 3 16,0 0-56-16,0 0-18 15,0 0-29-15,-101-38 0 16,101 58-7-16,0-2 7 15,0-6 0-15,32-3 4 16,-4-9 3-16,-5 0 6 16,-5 0-13-16,-9 0 1 0,0 0 14 15,-9-12-8-15,0 0-7 16,0 3 0-16,0 3-70 16,-18 6-49-16,18 0-249 15</inkml:trace>
  <inkml:trace contextRef="#ctx0" brushRef="#br0" timeOffset="10898">426 61 535 0,'0'0'87'0,"0"0"-37"16,0 0 40-16,0 0 13 0,0 0-27 16,0 0-4-16,69-61-19 15,-69 61-39-15,0 0 8 16,0 0-22-16,0 0-26 15,-19 0 18-15,-22 15 8 16,-9 13 1-16,-10-1 9 16,14 0-1-16,14-4-6 15,5 0-3-15,13 1-3 16,5-3-5-16,9 2 8 16,0-3 0-16,0 0-5 15,0 1-3-15,32-1 8 16,-4 0 4-16,13 4-1 15,-14 0 5-15,5-1-8 16,-13 0 0-16,-10-2 0 0,-9 2 3 16,0 3-10-16,0 1 0 15,-37 8 7-15,-22-6-1 16,8 0 1-16,-17 3 0 16,17-3 0-16,10-6 0 15,4-3-4-15,19-8 0 16,18-6-19-16,0-3 19 15,0-3-1-15,0 0-11 16,0 0 8-16,18 0-2 16,1 0 10-16,-1 9 0 15,-18 11 2-15,0 15-9 16,0 16 14-16,0 9-4 16,-18 10 26-16,-10 0-24 0,5-3 20 15,14 1-2 1,9-5-18-16,0-7 20 0,23-6-25 15,14-7 5-15,4-8-3 16,9-8-2-16,-4-10-20 16,23-14-83-16,50-3-137 15,32 0-211-15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5.31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367 313 138 0,'0'0'505'16,"0"0"-410"-16,0 0 45 15,0 0-28-15,0-149-23 16,0 111-1-16,0 3-49 16,-19 0-2-16,-4 8-2 15,-4 7-25-15,9 12 32 16,-14 8-28-16,4 0-8 16,-4 0-12-16,-4 23 6 0,-15 24 0 15,1 12 4-15,22 1 6 16,5-1-12-16,23 2 2 15,0 0-8-15,60 0-1 16,9-3 12-16,13 1-3 16,-4-7 0-16,-9-5 9 15,-1 0-8-15,-27-3-1 16,-4-7 0-16,-14 1-10 16,-23-12 12-16,0-2-2 15,0-10 0-15,-32-5-8 16,-28-3 8-16,-8-6 1 15,-1 0 2-15,-9 0-6 0,19-3-11 16,-1-11-75 0,28-4-58-16,32-14-78 0,0-9-90 15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5.48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73 69 573 0,'0'0'176'16,"0"0"8"-16,0 0-24 16,0 0-58-16,0 0-17 15,0 0-64-15,9-66-21 16,-32 66-29-16,-4 0-282 16,-5 7-345-16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5.8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37 199 795 0,'0'0'180'0,"0"0"-71"16,0 0 4-16,0 0 6 15,0 0-69-15,0 0-31 16,0-17-19-16,0 28-8 0,-9 29 8 16,-14 14 4-16,23 0 1 15,0 2-1-15,14-9-4 16,32-9 0-16,13-18-7 16,24-14 13-16,-15-6-6 15,1 0 1-15,-9-35-1 16,-15-9 19-16,-3-14-15 15,-24-7 4-15,-18 0 6 16,-9-4-7-16,-60 6 0 16,-27 13-7-16,-14 15-15 15,9 19 12-15,42 16-47 16,41 16-139-16,18 33-164 16,0 16-267-16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6.0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4 787 0,'0'0'135'0,"0"0"-66"16,0 0-31-16,0 0-38 15,0 0-38-15,0 0-44 16,37-5-125-16,-5 19-376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58:45.5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50 184 610 0,'0'0'261'0,"0"0"-165"15,0 0 10-15,0 0 28 16,0 0-64-16,0 0-43 16,-50-27-27-16,68 27-2 15,42 0 2-15,22 0 17 16,14 0-14-16,-4 0 7 16,4 0-7-16,-18 0-2 15,-10 0 4-15,-17 0 3 16,-19 0-1-16,-14 0-4 15,-18 0 0-15,0 0 30 0,0-14-9 16,0-4 6 0,-27-2-21-16,-5 0-2 0,-19-1-7 15,5 4 10-15,14 5-8 16,5 0 13-16,4 7-15 16,23 1 5-16,0-1-4 15,0 2 5-15,0 3-6 16,0-4 0-16,0 4-4 15,9 0-1-15,32 0-4 16,19 0 9-16,18 18 4 16,-10 6-4-16,1 2 0 15,-9 0-1-15,-10 3 12 16,-18 1-11-16,-14-1 0 0,-18 9 0 16,-18 6-9-1,-64 8 3-15,-56 6 2 0,-40 3-171 16,4-2-482-16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6.4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106 753 706 0,'0'0'202'0,"0"0"-63"16,0 0 17-16,0 0-20 15,0 0-85-15,0 0-28 16,-36-51-23-16,36 105 0 16,0 10 20-16,0 6-14 15,27-7-6-15,5-4 0 16,-13-9 13-16,-1-15-14 0,-9-15 1 16,-9-10 0-1,0-8 1-15,0-2 7 0,0 0-3 16,0-12 20-16,-9-25 0 15,-9-13-6-15,-24-14-19 16,15-10 0-16,-5-10 2 16,4-1 0-16,10-2-2 15,18 11 0-15,0 15 4 16,0 15-12-16,9 19 8 16,51 12-17-16,8 15 12 15,10 0-9-15,0 9 13 16,-18 26 0-16,-10 9-16 15,-9 5 13-15,-23 4-10 16,-18 3-31-16,0 5-34 0,-50-3-124 16,-28-9-152-16,0-5-402 15</inkml:trace>
  <inkml:trace contextRef="#ctx0" brushRef="#br0" timeOffset="270">592 91 716 0,'0'0'153'0,"0"0"6"16,0 0-25-16,0 0-19 16,0 0-27-16,0 0-54 15,-179-91-22-15,161 161 11 0,9 20-13 16,9 12 15-16,0 4-25 15,59 5 3-15,10 0 3 16,9-7-3-16,9-11-3 16,4-5 0-16,-4-17-75 15,5-19-70-15,4-20-139 16,14-18-633-16</inkml:trace>
  <inkml:trace contextRef="#ctx0" brushRef="#br0" timeOffset="505">1393 464 699 0,'0'0'195'0,"0"0"-67"15,0 0-7-15,0 0-16 16,0 0-67-16,0 0-30 16,-129 44-8-16,129 40 29 15,0 0-24-15,0 1 7 16,10-9-12-16,8-9 4 15,23-9-11-15,-13-13 7 16,4-11-65-16,4-16-77 16,-4-15-111-16,-4-3-93 15</inkml:trace>
  <inkml:trace contextRef="#ctx0" brushRef="#br0" timeOffset="856">1379 642 331 0,'0'0'115'16,"0"0"-25"-16,0 0-12 15,0 0 0-15,0 0 2 16,0 0-69-16,-147-52 2 16,216 84-6-16,32-9 2 15,27-6 0-15,0-14 22 16,-9-3-8-16,-14 0-5 16,-13-5 15-16,-33-16-26 15,-8-2 45-15,-33-7 3 16,0-5 11-16,-18-8 24 15,0-1-49-15,0 6 1 16,-18 9 7-16,9 10-29 0,0 15 35 16,9 1-38-16,0 3-11 15,0 0-12-15,0 38-8 16,0 22 14-16,0 17 1 16,0 5 7-16,0-4-8 15,0-5 0-15,0-9 2 16,0-11-10-16,9-13 8 15,9-16-50-15,-9-16-111 16,-9-8-130-16,0 0-138 16</inkml:trace>
  <inkml:trace contextRef="#ctx0" brushRef="#br0" timeOffset="1148">820 85 616 0,'0'0'170'16,"0"0"-51"-16,0 0 10 15,0 0-37-15,0 0 16 16,0 0-108-16,0-53 0 15,0 97-4-15,0 9 8 0,-13 6 2 16,4-5-6-16,9-2-7 16,0-4-22-16,0-8-156 15,9-13-54-15,23-16-221 16</inkml:trace>
  <inkml:trace contextRef="#ctx0" brushRef="#br0" timeOffset="1314">1036 87 326 0,'0'0'170'0,"0"0"16"16,0 0-43-16,0 0-40 15,0 0-28-15,0 0-59 16,-42-46 3-16,42 92-19 16,0 13 0-16,0 9 4 15,23 1-14-15,-14-5-110 0,1-5-545 16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20.37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 75 166 0,'0'0'399'0,"0"0"-278"16,0 0-10-16,0 0-18 15,0 0-16-15,0 0-46 16,-10-52-17-16,-12 55 11 16,3 18-23-16,1-7 2 15,18 0-4-15,0-2 5 16,0-5-5-16,0-6 4 15,27-1-1-15,5 0 28 16,-4 0-19-16,4 0 20 16,-14-5 20-16,-9-10-32 15,1-2 17-15,-10 2-19 16,0-2-18-16,0 2 0 16,0 6-3-16,0 9-39 0,-19 0-158 15,-8 6-196-15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20.56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595 0 636 0,'0'0'151'0,"0"0"-84"15,0 0 106-15,0 0-63 0,0 0-32 16,-210 187-22 0,141-135-55-16,-18 3-1 0,-23 3-27 15,-9 1-272-15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19.0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158 1325 473 0,'0'0'138'16,"0"0"-86"-16,0 0 8 15,0 0 15-15,0 0 8 16,0 0-59-16,110-161-1 16,-101 130 13-16,-9-2-7 15,0 1 10-15,0 3 5 16,0 6-25-16,-27 3 9 16,-14 5-24-16,4 9 0 15,-4 6-8-15,0 0 8 16,4 26-4-16,5 18 0 15,14 11 6-15,18 4-4 0,0 0-2 16,9-4 0 0,32-6 3-16,5-8 2 0,27-8-7 15,-4-17 2-15,9-10-20 16,9-6 15-16,4 0 3 16,-4-34 2-16,-9-16 10 15,-9-11-5-15,-10-9-1 16,-18-9 1-16,-22-3 4 15,-10-5 5-15,-9 2-6 16,0 3 6-16,-19 15 12 16,-8 15-10-16,-5 20 7 15,5 14-7-15,4 12-10 16,4 6-12-16,1 18-6 16,-5 34 12-16,5 25 3 15,18 7 3-15,0 3-6 0,0-5 0 16,41-4 4-16,9-10-7 15,-4-16 3-15,23-10-8 16,4-22 6-16,5-18-23 16,0-2 25-16,-1-14-4 15,6-27 8-15,-28-17 0 16,-5-5-4-16,-18-10 0 16,-23-4 2-16,-9 1 6 15,0 7 1-15,-18 4 10 16,-32 13-1-16,8 10 10 15,15 19-7-15,18 12 6 16,-14 7-12-16,14 4-15 0,0 27-9 16,-10 33 9-16,-4 22 0 15,5 12 3-15,18 3-3 16,0-1 0-16,0-6-1 16,28-8 4-16,22-9-3 15,0-13 0-15,10-16-19 16,-1-20 17-16,1-12-19 15,-24-12 21-15,15 0-13 16,-19-9 26-16,-5-23-12 16,5-7-1-16,-22-4 7 15,-1-3-4-15,-9-1-3 16,0 5 0-16,0 16 6 16,0 12 1-16,0 9 3 0,0 5-10 15,0 0-1-15,0 0-3 16,0 26-7-16,0 9 11 15,0 0-2-15,9-1 6 16,9-4-4-16,5-10 0 16,5-5 5-16,13-3-12 15,-5-10 7-15,15-2 0 16,-10 0-1-16,-5 0 9 16,-3-8-8-16,-15-16 5 15,-9-7 2-15,-9-7 0 16,0-4-7-16,-9 5 0 15,-28 5-1-15,-13 7 0 0,0 14 1 16,8 9-1-16,15 2-61 16,18 0-75-16,9 12-132 15,0 2-332-15</inkml:trace>
  <inkml:trace contextRef="#ctx0" brushRef="#br0" timeOffset="391">2136 456 500 0,'0'0'208'0,"0"0"-72"16,0 0-41-16,0 0 37 15,0 0-70-15,0 0-42 16,0 0-18-16,0-5 12 0,0 48-14 15,0 4 1 1,0 2 11-16,18-5-9 0,1 0-3 16,-10-9-28-16,0-6-82 15,-9-15-180-15,0-8-267 16</inkml:trace>
  <inkml:trace contextRef="#ctx0" brushRef="#br0" timeOffset="562">2392 532 378 0,'0'0'125'16,"0"0"14"-16,0 0-1 16,0 0-21-16,0 0-16 15,0 0-87-15,9-52-7 16,-9 96 2-16,0 2-9 16,0 6 12-16,10 2-12 0,-1-9 0 15,0 1-6-15,0-9-119 16,23-17-432-16</inkml:trace>
  <inkml:trace contextRef="#ctx0" brushRef="#br0" timeOffset="840">2649 0 666 0,'0'0'176'0,"0"0"-52"16,0 0 8-16,0 0-11 16,0 0-105-16,0 0-11 15,146 42 25-15,-36 51-20 16,9 33 27-16,-5 22-3 16,-13 13-25-16,-41 11 26 15,-33 0-35-15,-27-3 12 16,-59-15-12-16,-38-19-2 15,-12-21-20-15,-10-24-217 16,0-11-393-16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9.5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1700 11 722 0,'0'0'164'0,"0"0"-72"15,0 0-8-15,0 0-20 16,0 0-64-16,0 0-19 16,9-12-138-16,-9 54-176 0</inkml:trace>
  <inkml:trace contextRef="#ctx0" brushRef="#br0" timeOffset="194">1910 522 755 0,'0'0'118'0,"0"0"-8"15,0 0 39-15,0 0-48 16,0 0-25-16,-256 192-55 16,173-142 2-16,15-6-18 15,17-6 4-15,15-6-18 0,27-8-5 16,9-13-152-16,18-11-160 15</inkml:trace>
  <inkml:trace contextRef="#ctx0" brushRef="#br0" timeOffset="54484">61 256 275 0,'0'0'131'0,"0"0"-22"15,0 0-9-15,0 0-20 16,0 0 4-16,0 0-47 0,0 0 11 16,-60-38-16-16,60 20-25 15,0 2 19-15,0-2-24 16,0 0 12-16,0 5-6 16,0 0 1-16,0 7-7 15,14 0-2-15,-5 6-3 16,19 0-5-16,-5 0 8 15,4 0 0-15,-9 25-6 16,5 8 7-16,-14 6-1 16,1 2 0-16,-1-4 5 15,-9-1-11-15,0-4 6 0,0-7 0 16,0-1-1 0,0-9 7-16,0-7-6 15,0-1 0-15,0-7 2 0,0 0-3 16,0 0 6-16,0 0-1 15,0-18 0-15,9-9 9 16,0-5-13-16,14-2 0 16,-5-2 1-16,1-1-7 15,3 1 6-15,6 14 0 16,-19 6-3-16,0 10 6 16,5 6-6-16,-5 0-4 15,9 6 4-15,1 20-6 16,-6 4 9-16,-3 2 0 0,-1 0-7 15,-9 1 11 1,9-5-4-16,-9 3 0 0,0-9-2 16,0-5-10-16,0-2 9 15,0-12 3-15,0-3-1 16,0 0 7-16,0 0-6 16,0 0 8-16,9-6-6 15,0-20 4-15,5-12-6 16,4 0 0-16,19-6-1 15,-5 1 9-15,-5 7-8 16,-4 5 0-16,5 3 2 16,-10 12-13-16,-4 4 11 15,4 9 0-15,0 3-3 16,5 0-6-16,5 13 7 0,-10 24 2 16,-9 9 0-16,5 7-7 15,-14 3 7-15,0-5 0 16,0-1-3-16,0-6 13 15,0-6-11-15,9-8 1 16,-9-13 0-16,9-12-5 16,0-1 5-16,-9-4 0 15,0 0 15-15,0 0-12 16,0 0 30-16,0 0-5 16,0 0-21-16,0 0 13 15,0 0-20-15,0 0 0 16,10 0-2-16,-10 0-11 15,22 0 11-15,15 0-1 16,23 0-4-16,40 0 4 0,-22-9-206 16,-18-32-489-16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3:31.28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266 165 304 0,'0'0'150'0,"0"0"-44"15,0 0 1-15,0 0 17 16,0 0-27-16,0 0-22 16,27-119 6-16,-27 107-20 15,9 0-16-15,-9 1 13 16,0 5-19-16,0 3 10 15,0 3-8-15,0 0-24 16,0 0 0-16,0 0-17 16,0 14-16-16,-9 45 3 15,-18 25 13-15,-24 22 7 16,1 1-7-16,13-2 5 16,28 1-2-16,9-13-3 15,0-8 0-15,9-19-7 16,28-17 3-16,13-16-12 0,1-15-13 15,-24-13-6-15,14-5 35 16,-22 0-2-16,-10-14 5 16,4-12 11-16,-13-8-5 15,0-5 6-15,0-2 13 16,-13 3-12-16,-15 6 12 16,10 9-13-16,-14 10-14 15,-5 9-1-15,-22 4-3 16,-1 0-6-16,1 0 7 15,8 26-59-15,33 6-118 0,18-9-253 16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4:04.9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0 155 821 0,'0'0'119'0,"0"0"-70"16,0 0 53-16,0 0-30 16,0 0-26-16,0 0-45 15,0 0 4-15,275-4 12 16,-115 4-16-16,-5 0 2 16,-4 0 5-16,-22 0 0 0,-33 0-7 15,-28 0 0 1,-26 0 7-16,-24 0-4 0,-18 0-3 15,0 0 0-15,0 0 28 16,0 0-11-16,-9-2 19 16,-32-16-37-16,-19-2 10 15,5-3-11-15,-18 1 1 16,13 6 0-16,24 1 1 16,-5 1 6-16,22 5-7 15,10 3 0-15,9 3 8 16,0 0-10-16,0 3 2 15,0 0-7-15,18 0 5 16,24 0-8-16,17 0 10 16,10 0 0-16,-1 14 6 15,-8 16-3-15,9 8-3 0,-10 5 0 16,-22 4 1-16,-5-3 6 16,-23 0-7-16,-9-6 0 15,0 6 6-15,-28-4-10 16,-22-2 4-16,-19-3-33 15,19-11-68-15,18-4-116 16,32-8-142-16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4:05.31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265 718 526 0,'0'0'357'0,"0"0"-188"16,0 0-10-16,0 0-37 16,0 0-33-16,0 0-39 15,-78-111-25-15,51 111 7 16,-5 26-30-16,-5 24 15 16,-4 20-17-16,23 15 9 15,-5 13-9-15,23 8 0 16,0-4 0-16,0-5 4 15,23-19 3-15,13-14-7 16,15-23 0-16,8-23-9 16,10-18 4-16,9-10 3 0,22-35 2 15,-13-17 10 1,5-11 0-16,-14-9-4 0,-19-6 0 16,-50 1 1-16,-9 5 10 15,-18 12-16-15,-74 18 0 16,-13 23-2-16,-23 15-1 15,18 14 2-15,19 0 0 16,22 2-17-16,32 28-8 16,28 7-90-16,9 7-102 15,9-9-178-15</inkml:trace>
  <inkml:trace contextRef="#ctx0" brushRef="#br0" timeOffset="286">1066 351 773 0,'0'0'194'15,"0"0"-36"-15,-87-182-29 16,46 153 11-16,23 18-87 16,-5 8 11-16,4 3-52 15,-8 38-7-15,-14 43 9 16,0 27-6-16,-10 21 0 15,24 11-2-15,8 12 6 16,-3 5-6-16,22 4-6 16,0-12 0-16,32-22 1 15,36-19-1-15,10-26-27 0,14-18-71 16,4-22-109-16,-18-23-101 16,13-16-74-16</inkml:trace>
  <inkml:trace contextRef="#ctx0" brushRef="#br0" timeOffset="902">1432 1182 679 0,'0'0'129'0,"0"0"0"16,0 0-7-16,0 0-16 15,0 0-25-15,0 0-75 0,28-128 16 16,22 128-6-16,0 0-13 15,1 0 21-15,-24 17-24 16,-8 18 4-16,4 12-5 16,-14 8 10-16,-9 6-9 15,0 3 1-15,0-8 9 16,-9-15-4-16,-14-11-6 16,23-22 0-16,0-8 2 15,0 0 4-15,0-8 2 16,0-34 26-16,32-14-31 15,18-11 25-15,-4-3-15 16,4 4-4-16,0 7 16 16,-13 13-22-16,4 16 2 0,-22 18-5 15,-6 12 2 1,6 0-6-16,-1 42 1 0,-9 10 3 16,5 12 1-16,-14 3 6 15,0-9-7-15,0-8 0 16,0-15 10-16,0-11-21 15,0-15 11-15,0-9 0 16,9 0-11-16,0-8 14 16,28-29-3-16,4-17 6 15,18-11 2-15,-8 3 1 16,-1 1-9-16,-4 11 0 16,-14 16 8-16,-14 16 0 0,1 12-8 15,-6 6 0-15,6 0-10 16,-1 26 6-16,14 12 4 15,-14 6 0-15,1 0-6 16,-10-1-7-16,14-7 10 16,-5-10-2-16,0-11-35 15,-4-10-8-15,4-5-75 16,10 0-85-16,-5-43-92 16</inkml:trace>
  <inkml:trace contextRef="#ctx0" brushRef="#br0" timeOffset="1156">2545 1 773 0,'0'0'124'0,"0"0"-20"16,0 0 58-16,0 0-44 16,0 0-31-16,0 0-59 15,68-38-17-15,51 131 57 16,19 29-27-16,4 27-10 15,-14 17 1-15,-32 9-27 16,-28 9 4-16,-35-6-9 16,-24-3 9-16,-9-14-11 15,-60-23 2-15,-50-20-44 16,-27-28-60-16,-9-25-159 16,-6-21-378-16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42:10.4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13115 14506 632 0,'0'0'136'0,"0"0"-106"15,0 0 24-15,0 0 16 16,0 0-31-16,0 0-3 16,155-73-23-16,-136 73 2 15,3 0-11-15,-12 6 2 0,-1 20-4 16,-9 12 0-16,0 8-2 16,0 1 27-16,0 3-18 15,-19-4-2-15,10-11-2 16,-4 1 4-16,13-4-8 15,0-4-1-15,0-4 2 16,0-7-4-16,41-5 2 16,0 0 0-16,19-12 10 15,-15 0-3-15,15 0 2 16,8-9-3-16,-26-6-3 16,-15 7 27-16,-13 5 1 15,-14 3 5-15,0 0 6 16,0 0-35-16,0 0 10 15,0 0-17-15,0 14-14 16,0 15 14-16,0 15 12 0,0 3-12 16,9 3 4-16,9 8 4 15,-18 0-8-15,9 3 1 16,1 6 2-16,-10 1 1 16,0-4-4-16,0-12 0 15,0-14-3-15,0-11 9 16,0-7-6-16,0-14 0 15,-28 0-13-15,-13 2 13 16,-28-2 11-16,-27 0-11 16,-14-3-241-16</inkml:trace>
  <inkml:trace contextRef="#ctx0" brushRef="#br0" timeOffset="-74409">174 1278 535 0,'0'0'161'0,"0"0"-46"16,0 0 23-16,0 0-19 15,0 0-15-15,0 0-18 16,0 0-54-16,32-55-13 15,-32 55-18-15,0 17-1 16,0 27 0-16,0 19 2 16,-9 14-1-16,-23 8 5 15,-4-4-5-15,-6-1-1 16,1-14 0-16,14-19 7 16,18-18-8-16,-1-20 1 15,10-9 0-15,0 0 3 16,0 0-1-16,0-30 11 15,0-19 25-15,28-22-20 0,4-7 5 16,4-6-15-16,6-7-4 16,-15-5 11-16,5-9-15 15,-14-3 1-15,1 11 0 16,4 19 8-16,-14 30-8 16,-9 21-1-16,9 21 2 15,-9 6-10-15,9 0 8 16,9 38-15-16,15 29 6 15,8 31 9-15,-14 25 0 16,5 6 0-16,-13-7 4 0,8-17-13 16,5-20 9-1,5-21-16-15,4-18-4 0,0-17-33 16,-13-11 16-16,-10-15-91 16,-4-3-3-16,-14 0 27 15,0-3-37-15,-14-17-43 16,-32-1-12-16,-13 1-37 15</inkml:trace>
  <inkml:trace contextRef="#ctx0" brushRef="#br0" timeOffset="-74240">19 1648 26 0,'0'0'137'0,"0"0"-32"16,0 0 12-16,0 0-4 16,0 0-1-16,0 0-47 0,-42-28 5 15,152 19 13 1,9-4 14-16,28 3-55 0,-10-5-25 15,-9 6-16-15,-18-3-1 16,-32 7-33-16,-28 2-162 16,-27 0-205-16</inkml:trace>
  <inkml:trace contextRef="#ctx0" brushRef="#br0" timeOffset="-72062">1854 1129 643 0,'0'0'185'16,"0"0"-17"-16,0 0-37 15,0 0-14-15,0 0-31 16,0 0-32-16,-68-101-16 16,68 101-37-16,0 38-1 15,0 20 0-15,0 27 0 0,0 22 9 16,0 10-5-1,0 8 5-15,0 13-6 0,0-10-3 16,0-8 0-16,0-13-1 16,0-17 1-16,0-18-6 15,0-21 1-15,27-21-36 16,5-16 9-16,-4-14-2 16,4 0 6-16,-5 0 27 15,5-24 1-15,-14-8 0 16,1-8 6-16,-19-13-2 15,0-12 5-15,0-10-9 16,-51-4 1-16,-4 0-5 0,-18 7 4 16,5 8 0-1,8 14-3-15,5 15 5 0,5 9-5 16,9 14 3-16,22 3 0 16,10 6-6-16,9 1 6 15,0-2-7-15,9 0-2 16,60-9 0-16,27-5 9 15,14-2 0-15,0 0 8 16,-23 2-9-16,-5 6 1 16,-13-2 0-16,-33 5 4 15,6-2 2-15,-24 5-4 16,-9 3 20-16,-9 3-16 16,0-3 21-16,0 0-10 15,0-3-6-15,0 0-5 16,0 0-2-16,0 6-4 0,0 0 0 15,0 0-17-15,-9 3 16 16,9 27-13-16,0 8 14 16,9 2-4-16,32-5 4 15,10-3 0-15,-15-11-2 16,5-12-19-16,1-7 18 16,-24-2 1-16,9 0 2 15,5-2 4-15,-22-20 0 16,8 0 1-16,-18-2-1 15,0-2 2-15,0 3 9 16,0-1-7-16,0 10-7 16,0 5 19-16,9 6-17 0,-9 1 3 15,0 2-6 1,0 0-11-16,14 0 10 0,4 11-19 16,0 16 20-16,14 1-4 15,-4 2 5-15,13-10-1 16,-13-3 0-16,4-8-11 15,-5-6 8-15,5-3-1 16,-4 0 4-16,-10 0 1 16,14-14 5-16,-23-10-6 15,9-2 6-15,5-1 2 16,-14 5-3-16,1 4-4 16,-1 9 1-16,-9 4 7 15,0 5-9-15,0 0 0 0,9 0 0 16,0 0-22-1,14 11 22-15,-5 10-2 0,14-1 2 16,-13-2-5-16,-1-4 7 16,14-5-2-16,-14-6 0 15,1-1 4-15,3-2-4 16,-3 0 0-16,-1 0 1 16,5-5 9-16,-5-18-10 15,1-1 2-15,-1-2 0 16,-4 6 6-16,4 2-7 15,-18 5-1-15,9 5 0 16,-9 6-1-16,9 2 1 0,-9 0-5 16,23 0 4-16,-5 0-10 15,1 8 9-15,13 10 2 16,-14-3 0-16,10-4-7 16,-6 1 7-16,6-3 0 15,4-9 0-15,-5 0 7 16,5 0-7-16,-4 0 0 15,4 0 1-15,-5-6 0 16,1-12 0-16,-5 0-1 16,-5 1 2-16,0 5 4 15,-4 4-6-15,-5 2 0 16,0 3 3-16,1 0-10 16,-1 3 7-16,9 0 0 15,5 0-5-15,-5 0 8 0,-9-3-3 16,-9 3 0-16,0 0 2 15,0-3-6-15,0 3 5 16,0 0-1-16,0 0 3 16,0 0-1-16,0 0-2 15,0 0 2-15,0 0 6 16,0-6-15-16,0 4 7 16,-27-4-1-16,-5 6-5 15,14 0-4-15,-1 0 9 16,10 14-4-16,9 18-1 15,0 3 4-15,0-3-3 0,0 0-4 16,18-8 4 0,19-7-11-16,13-8 10 0,1-9 4 15,17 0-1-15,1 0 3 16,0-20 0-16,-10-6 4 16,1-10-8-16,-19-3 14 15,-23-6-10-15,1-14 14 16,-19-8-13-16,0-6 24 15,0 0-17-15,-28 12-1 16,-4 15 16-16,14 20-15 16,9 11 6-16,-1 11-14 15,10 4-5-15,0 4 3 16,0 38-17-16,0 24 19 16,0 12 1-16,0 7-1 15,0-1 0-15,28-10-2 0,-19-10-13 16,23-15-11-16,-14-11-27 15,5-11-53-15,5-13-29 16,4-8-46-16,-14-6 12 16,-9 0-7-16,-9-15-127 15,0-14 78-15,0-9 225 16,-9-3 82-16,-23 1 56 16,-5 2 10-16,-4 3-58 15,14 9 5-15,4 9-34 16,14 7 0-16,9 5-40 15,0 5-21-15,0 0-18 16,50 0 18-16,19 0 6 0,-1 0 7 16,1 0-10-16,-9-13 28 15,-10 2 6-15,-9-1 13 16,-13 1 39-16,-10 2-26 16,-9 7 4-16,-9-2 7 15,0 4-34-15,0 0 4 16,0 0-41-16,0 4-3 15,0 22-10-15,0 14 7 16,0 6 3-16,0 1 13 16,0 0-11-16,0-6 6 15,14-6-8-15,-5-6-15 16,0-8-9-16,0-7-67 16,0-14-97-16,14 0-65 15,-4-12-205-15</inkml:trace>
  <inkml:trace contextRef="#ctx0" brushRef="#br0" timeOffset="-71914">4862 1115 301 0,'0'0'174'15,"0"0"-66"-15,0 0 31 16,0 0-21-16,0 0-77 16,0 0-31-16,-115-114-10 15,115 129-78-15,37 19-66 16,-5 8-199-16</inkml:trace>
  <inkml:trace contextRef="#ctx0" brushRef="#br0" timeOffset="-71178">5260 1296 636 0,'0'0'161'0,"0"0"-30"0,0 0 1 16,0 0-47-16,0 0-26 16,0 0-34-16,-179-108-21 15,138 129-8-15,14 26 4 16,-5 11 0-16,22 2-5 16,10-1 9-16,0-9-4 15,10-10 0-15,31-11-8 0,0-11 2 16,-4-8-11-16,4-10 14 15,-5 0-5-15,-4 0 13 16,-4-19-5-16,-5-16 7 16,-14-8-5-16,-9-10 6 15,0-5-7-15,0 0 1 16,-9 5 16-16,-23 12-17 16,4 12 22-16,-13 15-4 15,14 4-18-15,4 10-1 16,4 4-3-16,10 34 1 15,9 14-3-15,0 6 5 16,19 1 0-16,22-9 0 0,9-13-28 16,-4-11 23-16,-5-8-17 15,0-12 9-15,-4-6 8 16,-5 0 4-16,-14 0 1 16,1 0 4-16,3-18 2 15,-12-2-3-15,-1-4-1 16,0-1-2-16,-9-2 25 15,0 4-22-15,9 8 9 16,-9 9 6-16,0 6-17 16,9 0-1-16,-9 0-11 15,14 26 3-15,13 9 1 16,-17-2 7-16,8-7 0 16,5-3-2-16,-5-8-7 15,0-7 2-15,14-8 4 16,-4 0 3-16,4 0 10 0,5-2-9 15,4-10 0-15,-9-3 7 16,-5 10-4-16,-8-1 2 16,3 6-6-16,-3 0 0 15,-1 0-11-15,5 0 11 16,-5 2-6-16,1 13 6 16,13 6-32-16,-5-7-104 15,-18-2-131-15,0-7-471 16</inkml:trace>
  <inkml:trace contextRef="#ctx0" brushRef="#br0" timeOffset="-68486">7173 1415 323 0,'0'0'235'15,"0"0"-86"-15,0 0 3 16,0 0-39-16,-18-151-2 16,-5 124-39-16,5 10-19 15,-1 6 5-15,-4 4-42 16,5 7-7-16,0 0-9 16,-14 3-4-16,-5 32-3 15,14 18 7-15,5 11 0 0,18 9-6 16,0-6 0-16,9-3-2 15,51-14-13 1,-1-13-13-16,10-14 14 0,-10-10 3 16,10-13 17-16,-10 0-1 15,-8-5 6-15,-1-32-4 16,-4-3 12-16,-5-7-11 16,0-3 20-16,-13 1-6 15,-10 11-12-15,-4 15 17 16,-5 11-21-16,-9 12 5 15,9 0-5-15,-9 0-20 16,9 18 10-16,10 11 9 16,-10 0-3-16,14-3-1 0,-14-2-7 15,0-10 12-15,0-8-9 16,-9-3 10-16,0-3-1 16,0 0 7-16,0 0-1 15,0-9 12-15,0-11-15 16,0-4 0-16,-18 1 14 15,0 6-15-15,-15-2 11 16,15 11-13-16,-14 3-1 16,-4 5 1-16,3 0-3 15,6 3 0-15,-5 26-2 16,23 6 5-16,0 6-3 16,9-4-3-16,0-5-19 15,18-5 19-15,14-13-22 0,5-5 20 16,4-9 5-1,-9 0 5-15,-5 0-2 0,1-9 0 16,-5-14 4-16,-5-3 4 16,-18 2-7-16,9 4 1 15,-9 5 16-15,0 9-16 16,0 6 20-16,0 0-21 16,0 0-1-16,0 0-14 15,0 27 6-15,0 11 8 16,0 0 0-16,23-6-21 15,23-3 12-15,4-8-2 16,1-13-2-16,8-8 10 0,-22 0 3 16,4-7 0-1,9-24 5-15,1-19 0 0,-15-11-3 16,15-11 5-16,-10-10 4 16,-23-9 16-16,-9-2-11 15,-9-3 0-15,0 11 18 16,-18 9-19-16,-32 20 12 15,-1 16 8-15,15 17-26 16,4 13-3-16,4 10-6 16,5 16-6-16,-4 45 1 15,18 21 6-15,-1 14-1 16,10 3 0-16,0 3 7 16,19-3-18-16,31-6 5 15,10-14-14-15,-15-17 16 16,15-16-29-16,-10-16 8 0,1-16 10 15,8-14 6-15,10 0 7 16,-1-18 2-16,1-28 0 16,0-10 5-16,-19-13 3 15,0-11-3-15,-22-6 16 16,-19-11-18-16,-9 0 26 16,0 4-9-16,0 9-17 15,-46 14 23-15,5 15-11 16,-9 19 6-16,22 16-2 15,5 14-18-15,14 6-2 16,0 12-3-16,-9 54 2 16,9 25-6-16,-23 21 8 0,32 3 0 15,0-7 0-15,0-2 3 16,9-16-10-16,32-14 6 16,-14-12-17-16,15-20 18 15,-10-15-22-15,-5-12 7 16,0-11 6-16,15-6 9 15,-1 0 3-15,-4-6-3 16,4-24 0-16,0-9 11 16,-4-8-11-16,-15-9 0 15,-3 6 6-15,-19 4 2 16,0 11 3-16,0 18-2 16,0 5-2-16,0 9 14 15,0 3-21-15,0 0-8 16,0 12 7-16,0 23-15 15,0 9 16-15,0-6 0 0,18-1-1 16,0-7-8-16,5-4 4 16,5-6-7-16,4-8 9 15,-5-5-6-15,5-7 9 16,5 0 0-16,4 0 5 16,-13-19-3-16,13-9 0 15,-14-11-1-15,-4-2 7 16,-5 6-5-16,1 9 3 15,-6 12 3-15,-13 9-7 16,0 5 12-16,0 0-14 0,0 0-19 16,0 10 18-1,10 19-13-15,-1 3 14 0,0-2 0 16,9-7 3-16,-9-9-8 16,5-5 5-16,-14-6 0 15,9-3-9-15,0 0 9 16,1 0 0-16,8 0 3 15,5-14 5-15,4-13 1 16,-8 1-9-16,3 2 0 16,-3 8-3-16,-10 1 9 15,-9 3-6-15,9 3 0 16,-9 7 5-16,23 2-11 16,-14 0 6-16,19 0-10 15,4 0 7-15,-14 20-5 16,14 6 8-16,-5-2 0 0,5-4-7 15,-4-6 1-15,22-8 2 16,10-6 4-16,-1 0-10 16,1 0 16-16,-1-23-6 15,-22-6 2-15,-5-6 0 16,-5 0 12-16,-17-6-12 16,-10-2-1-16,0 2 22 15,-10 5-18-15,-40 10 6 16,-9 11-11-16,-1 13-6 15,23 2 0-15,-4 5 3 0,14 39 1 16,-5 8-8 0,32 4 10-16,0-7-12 0,0-7 5 15,0-16-22-15,32-9 26 16,-5-11-6-16,5-6 9 16,-4 0 3-16,4 0 0 15,-5-17-2-15,-8-1 6 16,-6-5-5-16,-13 2 12 15,0 4-1-15,0 5-5 16,0 6 16-16,0 6-20 16,0 0 3-16,0 15-7 15,-32 37-2-15,5 24 2 16,-5 17 0-16,4 16 1 16,5 7-1-16,14 9 0 15,9-2 0-15,0 6-1 16,0-7 7-16,0-5-6 15,19-10 0-15,3-7 3 0,-12-14-6 16,-1-13 3-16,-9-19 0 16,0-19 0-16,0-21-3 15,-28-14 3-15,-22 0 21 16,-19-8-6-16,-9-28 1 16,-4-13-14-16,-5-7-2 15,18-5 3-15,10-12 0 16,27-8-6-16,32-16 0 15,0-11-41-15,59-5-2 16,24-2-32-16,-5 11-41 0,-10 11-29 16,-27 11-141-16,-41 6-195 15</inkml:trace>
  <inkml:trace contextRef="#ctx0" brushRef="#br0" timeOffset="-68071">9087 1048 359 0,'0'0'175'0,"0"0"-7"15,0 0 3-15,0 0-75 16,0 0-3-16,0 0-91 16,-119-82 12-16,91 82-9 15,5 0 6-15,14 15-18 16,9 11 7-16,0 3-14 16,0-3 14-16,50-8 0 15,19-4 1-15,0-8 15 16,-10-6-13-16,-8 0 18 15,-10-4-5-15,-23-12 19 16,-9-4 36-16,-9-1-29 16,0 4-3-16,-27 2-39 0,-24 6-26 15,-17 7-4-15,-1 2-58 16,0 0-124-16,-4 14-161 16</inkml:trace>
  <inkml:trace contextRef="#ctx0" brushRef="#br0" timeOffset="-65191">11366 1366 468 0,'0'0'153'0,"0"0"-18"15,0 0 0-15,0 0-39 16,0 0 17-16,0 0 6 16,0-79-64-16,0 79 6 0,0 0-29 15,0 0-30-15,0 0-4 16,0 35 1-16,0 15 1 15,18 11-4-15,14 6 10 16,-4 0-6-16,13-9 0 16,9-13 6-16,-4-11-19 15,-5-16 10-15,-9-10-13 16,5-8 11-16,4 0 1 16,-4-34 4-16,13-22 1 15,1-17 9-15,-10-20-4 16,-14-13-6-16,-8-10 0 15,-6-1 15-15,-13 4-8 16,0 19 0-16,-13 25 26 16,-15 21-28-16,10 25 30 0,-5 15-21 15,14 8-13 1,9 0-2-16,-9 35-16 0,9 43 17 16,-10 30-7-16,10 18 22 15,0 8-19-15,28-3 4 16,41-8 0-16,13-16-5 15,14-25-27-15,5-27-17 16,-14-29-45-16,4-26-81 16,-36 0 33-16,-14-41 8 15,-41-17-16-15,0-8 14 16,-68-5 43-16,-33 5 51 16,-13 7-47-16,4 9 89 0,0 12 15 15,32 16 49-15,19 4 11 16,31 12 6-16,14 0-49 15,14 6-10-15,0 0-22 16,0 0-47-16,32 0 47 16,19 3 42-16,8 0-20 15,28-3 19-15,14 0-1 16,13-8 34-16,5-18-1 16,-18-2-29-16,-14-1 20 15,-27 7-13-15,-28 4-10 16,-14 9 24-16,-18 6-8 15,0 3 5-15,0 0-20 16,0 0-40-16,0 0-2 16,0 0-11-16,0 0-9 0,0 35 20 15,-9 14 13-15,9 16-11 16,0 5-2-16,18 0 1 16,23-6-5-16,-4-9 4 15,13-12-23-15,-18-13 17 16,-13-10-7-16,-19-14-6 15,0-6-3-15,0 0-13 16,-32-1 28-16,-14-30 3 16,-23-7 8-16,10 6 3 15,-1 3-7-15,10 6 0 16,31 12 1-16,6 1 9 16,13 8-10-16,0 2 0 0,0 0-37 15,41 2 31 1,28 19 3-16,-1 0 3 0,24-7 3 15,-14-8 8-15,9-6-11 16,-19 0 0-16,1 0 5 16,-19-24 6-16,-9-4-11 15,-13-2 3-15,-5-5 27 16,-14-6-25-16,-9 4 29 16,0-5 8-16,0 5-24 15,-23 10 22-15,-4 7-28 16,-1 9-2-16,5 4-10 15,14 7-6-15,0 0 3 16,0 18 1-16,9 20 4 16,0 8-6-16,0 2 4 0,27-5-7 15,14-8-6-15,19-14 2 16,-10-13 7-16,10-8 3 16,9 0 2-16,8-31 1 15,1-19-2-15,-9-9 0 16,-10-4 8-16,-27-11 5 15,-4-4-10-15,-19-10 16 16,-9-3-13-16,0 9 36 16,-18 10-20-16,-14 19-6 15,13 19 37-15,1 16-45 16,9 12 12-16,9 6-20 16,0 0 1-16,0 14-3 0,0 45-26 15,0 29 28 1,0 10-1-16,18 1 4 0,33-5-3 15,8-15 0-15,19-12-24 16,0-21 23-16,-10-21-26 16,-8-24 12-16,-1-1 9 15,1-26 11-15,-10-26-5 16,1-9 0-16,-24-9 9 16,-9-6 1-16,-18 3-8 15,0 9-1-15,0 11 36 16,0 15-23-16,-18 18 16 15,9 11 1-15,9 9-29 16,-9 0 6-16,9 3-8 0,-9 55-9 16,-5 33-2-16,5 29 13 15,-1 17-2-15,-8 13 0 16,0 18 10-16,-14 13-14 16,4-1 4-16,-4 1-9 15,14 0 9-15,18-12-43 16,0-14 8-16,0-20 1 15,27-36-16-15,24-30 27 16,-1-40-21-16,10-29-7 16,8-29 48-16,19-55 4 15,5-25-1-15,-14-22 6 16,-19 3 3-16,-50 5-8 16,-9 16-1-16,-41 13 0 15,-55 13-1-15,-23 13 1 16,-18 7-7-16,-24 6-1 0,33 11 2 15,23 6 3-15,46 12-7 16,36 7 5-16,23-3 0 16,50-13-35-16,60-15-70 15,27-11 34-15,-9 3 23 16,-27-1-5-16,-46 10-32 16,-41 8-96-16,-14 3-163 15</inkml:trace>
  <inkml:trace contextRef="#ctx0" brushRef="#br0" timeOffset="-64612">11348 835 419 0,'0'0'139'0,"0"0"-1"15,0 0 1-15,0 0-69 16,0 0-8-16,0 0-62 15,-41-44 10-15,22 44 10 16,-4 12-20-16,14 2 4 0,9-2-14 16,0 0 6-1,0 2-4-15,0-2 3 0,0-4 5 16,23-5 10-16,-14-3 7 16,10 0-17-16,-10-14 27 15,-9-15-24-15,0-1 16 16,0-1 7-16,0 1-18 15,-9 8 1-15,-19 7-9 16,5 8-42-16,-4 7-73 16,8 4-266-16</inkml:trace>
  <inkml:trace contextRef="#ctx0" brushRef="#br0" timeOffset="-63661">16616 1048 606 0,'0'0'199'0,"0"0"-61"16,0 0-8-16,0 0-38 0,0 0-7 15,0 0-53-15,-137-116 3 16,105 112-22-1,14 4-7-15,-14 0-10 0,-5 15 4 16,19 23 0-16,-5 4-9 16,5 6 1-16,18-1 3 15,0-6 1-15,9-9-31 16,41-14 20-16,0-7-15 16,10-8 30-16,-14-3-11 15,4 0 22-15,-18-14-11 16,5-18 8-16,-14-7-3 15,-14-3 19-15,-9-9-1 16,0-10 4-16,0-9 20 0,0-7-38 16,0-6 15-1,0 1 1-15,0 11-24 0,-23 17 30 16,5 27-17-16,8 15-6 16,1 12-5-16,0 17-3 15,-5 48-8-15,5 23-3 16,9 19 22-16,0 7-13 15,41-8 2-15,37-17-2 16,14-16-3-16,13-20-24 16,5-24 27-16,-9-11-1 15,-24-18 1-15,-17 0-3 16,-14-3 5-16,-23-33 0 16,-5 1 12-16,-9-5-9 15,-9-1-3-15,0 7 12 16,0 1-5-16,-18 11 17 0,-1 11-24 15,6 6 6-15,4 5-13 16,9 0 6-16,0 5 0 16,0 31-8-16,0 5 16 15,41 3-8-15,0-4 1 16,-4-2-6-16,13-6 1 16,-9-8-27-16,-13-9-4 15,-10-7-41-15,5-8-101 16,-23 0-51-16,0-20-275 15</inkml:trace>
  <inkml:trace contextRef="#ctx0" brushRef="#br0" timeOffset="-63509">17395 722 573 0,'0'0'57'16,"0"0"93"-16,0 0 1 15,-97-170-64-15,84 161-29 16,13 9-58-16,0 4-10 15,0 39-77-15,13 12-75 16,15 10-310-16</inkml:trace>
  <inkml:trace contextRef="#ctx0" brushRef="#br0" timeOffset="-62494">17779 1045 618 0,'0'0'191'0,"0"0"-67"16,0 0 28-16,0 0-49 16,0 0-18-16,0 0-43 15,-87-87-42-15,105 95-8 16,42 22-3-16,18 10 11 16,4 7 6-16,-4-1-2 15,-19 2-4-15,-22-2 0 16,-14-2-11-16,-23-7 2 15,0-7-33-15,0-12-16 16,-9-13-43-16,-23-5 28 0,4 0 42 16,15-5 28-16,3-25-8 15,10-8 11-15,0-9 0 16,0-5 1-16,10-4 10 16,22-2-9-16,-14-1 1 15,14 10 6-15,-23 3 0 16,0 4 31-16,-9 10 40 15,0 10-31-15,0 12 11 16,0 4-33-16,0 6 19 16,0 0-31-16,0 0-9 15,0 4-12-15,0 34-16 16,0 17 22-16,0 18-1 16,0 2 3-16,0-4-2 0,51-7 0 15,8-21-26 1,1-13 14-16,-1-18-19 0,10-12 31 15,-10-3 1-15,1-33 6 16,-1-13-5-16,-4-9 5 16,-4-6 0-16,-1 0 5 15,-23 11-11-15,5 14 2 16,-22 22 11-16,-1 8-8 16,-9 9-3-16,0 0-3 15,9 3-25-15,14 27 23 16,-5 8-2-16,0-6 0 15,14-6-3-15,-22-5-14 0,8-10 8 16,-9-5-1-16,-9-6-2 16,0 0 16-16,0-3 7 15,0-21-5-15,0-8 1 16,-18-3-3-16,-10 3 0 16,-13 6 0-16,-9 6 8 15,22 6-9-15,-13 10 2 16,14 4-2-16,4 0-2 15,14 26 3-15,-1 21 2 16,10 15-2-16,0-2 0 16,19 5-6-16,40-9 6 15,10-18-27-15,22-10 25 16,-4-19-3-16,5-9 5 16,-14 0-1-16,-19-26 7 0,1-17-1 15,-14-16-4-15,-5-14 6 16,-23-12 11-16,-4-14-2 15,-14-12 10-15,0 1 18 16,-32 6-30-16,-9 21 16 16,13 34 4-16,10 22-9 15,9 21 15-15,-5 6-40 16,14 17-14-16,0 51 13 16,0 38-2-16,0 21 3 15,0 5 0-15,0-4-1 16,14-15-10-16,4-20-4 15,9-13-43-15,15-25-26 16,-15-20-65-16,14-18-32 0,-32-17-71 16,14 0-163-16</inkml:trace>
  <inkml:trace contextRef="#ctx0" brushRef="#br0" timeOffset="-61697">19377 996 268 0,'0'0'139'0,"0"0"13"16,0 0-54-16,0 0-36 15,0 0-1-15,0 0-61 16,-138-94-12-16,189 94 12 16,26 0 16-16,33 0 18 15,18-15-19-15,1-11 2 16,-10 0 32-16,-32-6-20 0,-19-3 21 16,-27 0 33-16,-9-12-9 15,-32 3 17 1,0 1-37-16,0-2-9 0,-32 11 30 15,-9 7-62-15,14 13 10 16,8 11-18-16,-3 3 11 16,3 9-27-16,10 37 11 15,0 22 0-15,9 11-4 16,0-3 6-16,0-4-2 16,37-5 0-16,4-9-4 15,0-11-3-15,5-11-7 16,-5-16-15-16,0-8 25 15,-13-10-19-15,4-2 23 0,-14 0 0 16,0-18 8 0,5-9 0-16,-14-4-8 0,0 2 0 15,1 6 4-15,-10 8 2 16,0 9-6-16,0 6 0 16,0 0-6-16,18 0 4 15,-9 21-9-15,23 11 11 16,9-3-11-16,-13-2 7 15,22-10 4-15,19-14-1 16,9-3-3-16,13 0 4 16,5-26 0-16,-9-12 0 15,-13-3 13-15,-29-6-8 16,-36 4 24-16,-9 1 22 16,0 8-22-16,0 7 13 0,-18 10-14 15,0 10-18 1,-14 7 7-16,-5 10-17 0,-4 36 0 15,4 25-2-15,5 19 11 16,23 12-9-16,0 20 0 16,9 15 0-16,0 12-8 15,9 4 8-15,32-5 0 16,-4-5-3-16,-5-19 9 16,5-15-8-16,4-21 2 15,-23-30-1-15,-9-18-10 16,-9-22 11-16,0-18-5 15,-36 0-1-15,-33 0 6 16,-32-34 9-16,5-10-9 16,-5-9-15-16,15-5 12 0,26-6-35 15,19-7-18-15,41-5-7 16,9-5-94-16,83-2-54 16,13-1-117-16</inkml:trace>
  <inkml:trace contextRef="#ctx0" brushRef="#br0" timeOffset="-60955">22558 797 478 0,'0'0'267'16,"0"0"-164"-16,0 0-8 15,0 0-6-15,0 0-4 16,0 0-28-16,-110-75-12 16,78 112-43-16,14 21 6 0,-1 11-6 15,10 5 2-15,9 0-4 16,0-12 0-16,0-8 0 16,19-19-7-16,8-11 7 15,14-22 0-15,-9-2-4 16,5-6 11-16,-5-28-6 15,4-13 2-15,6-11 6 16,-15-7-3-16,-4-4-6 16,-14-2 0-16,-9 10 9 15,0 5-1-15,-9 22-4 16,-32 13 39-16,13 16-34 16,-4 5 6-16,5 2-15 0,-5 34 0 15,4 13-8-15,5 6 8 16,23 0 0-16,0-2-3 15,23-6 10-15,23-12-9 16,14-15 2-16,13-14 0 16,5-6 1-16,9 0 0 15,4-8 0-15,5-16-1 16,-18-5 15-16,-9 2-13 16,-19 5-2-16,-18 7 2 15,-13 6-1-15,-19 9 0 16,9 0-1-16,9 0 0 15,5 24-6-15,4 10 6 16,15 7 0-16,-15 0 3 0,5-6-9 16,5-3 6-16,13-9-6 15,-9-8 4-15,10-9-107 16,-6-6-64-16,6-4-177 16</inkml:trace>
  <inkml:trace contextRef="#ctx0" brushRef="#br0" timeOffset="-59545">24284 653 613 0,'0'0'209'0,"0"0"-78"16,0 0-14-16,0 0 8 16,0 0-49-16,0 0-31 15,0-86 1-15,0 94-45 16,-19 30-1-16,6 12 0 15,-6 5 9-15,10 1-8 16,9-4-1-16,0-5 0 16,0-9-3-16,18-12 4 15,5-9-1-15,-4-11 0 16,8-6 6-16,-4 0-6 16,-5 0 0-16,10-23 2 0,-5-6 3 15,4-9 0-15,5 3-5 16,5 0 0-16,-5 6 9 15,-14 8-10-15,0 13 1 16,-18 2 0-16,0 6-11 16,14 0 8-16,4 6 2 15,-8 17-5-15,8 0 9 16,5 0-8-16,-5 3 5 16,-9-8-1-16,0-3-7 15,1-4-1-15,3-5 2 16,-13-6 6-16,19 0-6 15,-10 0 7-15,23-6 0 16,4-20 2-16,-4 2 2 0,-4 2-4 16,4 4 0-16,-14 9-3 15,-9 4 8-15,1 5-8 16,-1 0 3-16,14 0-10 16,-5 20 4-16,0 6 6 15,14 4-13-15,-4-5-6 16,13 1-24-16,-4-7 40 15,13-8-10-15,-9-8 11 16,-13-3 0-16,4 0 2 16,-23 0 0-16,0-14 3 15,0-13 6-15,-9-8-9 16,0-3 1-16,0 0 8 0,-27 1 2 16,-24 1-2-16,1 13-2 15,0 8 20-15,13 9-23 16,5 6-2-16,14 4-2 15,8 31-5-15,1 6-9 16,9 5 14-16,0-3-4 16,0-5-3-16,19-5-7 15,22-13 9-15,-14-8-4 16,24-12-4-16,-10 0 9 16,-5 0 4-16,15-32 0 15,-10-15 2-15,-4-9 4 16,-19-16-6-16,-4-8 10 15,-14-10-4-15,0-3 23 16,0 9-21-16,-23 11 1 0,-5 23 26 16,10 17-28-16,4 16 10 15,5 11-8-15,0 6 1 16,9 0-20-16,-9 48-1 16,9 21 11-16,0 28-1 15,0 5 5-15,0 2-4 16,9-5 0-16,9-14 0 15,5-15-7-15,-5-14 2 16,10-18-18-16,4-15 18 16,-5-11-33-16,5-12 38 15,-4 0-2-15,13 0 9 16,0-14-6-16,-13-13-1 16,-10-5 0-16,14-3 4 0,-23 0 3 15,-9 3-7-15,0 12 10 16,0 8-6-16,0 9 19 15,0 3-23-15,0 0 0 16,0 5-7-16,0 25-1 16,0 8 8-16,9 0 0 15,10-6 1-15,13-6-13 16,-5-5 7-16,-4-10-27 16,5 0-22-16,-10-11-104 15,-4 0-24-15,4 0-52 16,-9-14-310-16</inkml:trace>
  <inkml:trace contextRef="#ctx0" brushRef="#br0" timeOffset="-59253">25606 409 304 0,'0'0'64'16,"0"0"-60"-16,0 0 24 15,0 0-4-15,0 0 25 16,0 0-16-16,-9 99 12 16,9-90 3-16,0-3-19 15,0-6 8-15,9 0 16 16,1 0 14-16,8-20-8 0,-9-7-38 16,-9 1 6-1,0 0-2-15,0 6-24 0,0-1 11 16,0 9-12-16,-18 7-21 15,-10 5-52-15,-4 0-153 16,5 26-102-16</inkml:trace>
  <inkml:trace contextRef="#ctx0" brushRef="#br0" timeOffset="-58127">25703 800 524 0,'0'0'199'0,"0"0"-147"0,0 0 9 16,0 0 14-16,0 0-44 15,0 0-3-15,82-26-12 16,-45 26-12-16,-5 26 8 15,-5 3-12-15,5 9 3 16,-4 3-3-16,4 2 5 16,-14 2-5-16,19-5 0 15,-15 2 11-15,-3-11-15 16,-1-7 4-16,-4-10 0 16,-14-6-5-16,0-8 5 0,0 0-11 15,0 0-12-15,-23-2 2 16,-5-16 18-16,6-5-9 15,3 3 12-15,19-4-6 16,0-2 16-16,0 0-10 16,32-6 0-16,5-6 3 15,13-4-6-15,-9-1 3 16,-13 5 0-16,-10 0 2 16,-4 7 6-16,-5 3-1 15,-9 9 16-15,0 7-3 16,0 3 28-16,0 7-33 15,0 2-3-15,0 0-6 16,-9 0-2-16,-14 0-4 16,5 28 0-16,-1 10 8 15,6 12-10-15,4 3 2 0,9 2 0 16,0-3-7-16,9-11 7 16,32-8 0-16,0-13-1 15,-4-14 3-15,13-6-2 16,0 0 0-16,-8-4 3 15,13-21-1-15,-14-8 4 16,27-7-6-16,-17-4 0 16,8 0 11-16,-18 5-11 15,-13 13 0-15,-1 9 5 16,-4 17-11-16,-4 0 6 16,-10 0 0-16,14 17-10 15,-14 13 13-15,-9-4-3 0,9-1 0 16,-9-9 2-16,9-4-10 15,-9-9 8-15,0-3 0 16,0 0 1-16,9 0 8 16,-9 0-9-16,0-15 0 15,0-12 8-15,0-1-12 16,0-8 4-16,0 7 0 16,0 6 0-16,-27 6 8 15,4 11-8-15,5 6 0 16,-10 0-2-16,-13 32-8 15,13 21 10-15,-4 1 0 16,23 5-5-16,9-9 12 16,0-12-7-16,19-10 0 0,22-10-4 15,18-8 1-15,10-10 3 16,9 0 0-16,0-12-8 16,-10-23 14-16,-8-12-6 15,-10-12 0-15,-18-13 9 16,-14-13-1-16,-8-15 6 15,-10 1 30-15,0 3 45 16,-10 15-33-16,-31 22-1 16,14 21-6-16,8 18-27 15,6 17 22-15,4 3-44 16,-1 15-4-16,-8 43-8 16,-5 23 17-16,5 16-5 0,18-1 0 15,0-3 8-15,0-8-24 16,41-15 16-16,9-14-39 15,-4-16 0-15,14-13-99 16,-10-19-69-16,0-8-124 16</inkml:trace>
  <inkml:trace contextRef="#ctx0" brushRef="#br0" timeOffset="-57249">27195 716 414 0,'0'0'97'0,"0"0"-89"16,0 0 52-16,0 0 17 0,0 0-48 16,0 0 11-16,274 0-12 15,-196 0-5-15,14-12 25 16,-24-18-6-16,-8-4 17 16,-10-5 1-16,-22-4-24 15,-10-7 39-15,-18-2-8 16,0 0-9-16,0-2 3 15,-27 11-37-15,-5 11 9 16,4 12 1-16,19 8-26 16,-9 12 8-16,-5 0-16 15,4 38-2-15,1 26-10 16,-5 15 15-16,23 2-3 0,0-2 0 16,9-6 5-1,33-14-5-15,8-13 0 0,0-11-1 16,-4-15-12-16,4-11 10 15,10-9 3-15,-19 0-7 16,10 0 17-16,-15-17-10 16,5-12 0-16,-13-7 5 15,4 2-7-15,-14 5 2 16,-9 8 0-16,-9 12 6 16,0 6 5-16,0 3-13 15,0 0 2-15,0 12-16 16,0 20 7-16,0 2 9 15,0-4 0-15,0-6-4 16,19-7 10-16,22-9-6 16,18-4 0-16,19-4 8 0,-9 0-8 15,-1-9 0-15,-8-14 0 16,-10-4 5-16,-18-5 6 16,-13-5-9-16,-10-2 18 15,-9 2-14-15,0 1 39 16,0 14-24-16,-18 12-14 15,-24 10 7-15,-8 15-7 16,-10 38-7-16,6 14 0 16,12 11 12-16,10 9-17 15,14 8 5-15,9 12 0 16,9 7-5-16,0 15 12 16,-9 7-7-16,9 4 0 0,-9 6 7 15,-14-3-9-15,13-3 2 16,10-8 0-16,0-19-13 15,0-17 15-15,0-29-2 16,0-23 0-16,0-24 8 16,0-16-9-16,-9-4 1 15,-41-17 0-15,-19-34-1 16,-9-17 8-16,10-21-7 16,-10-10 0-16,18-9-18 15,19 5 12-15,14 2-29 16,27 10-14-16,0 8 20 15,46 10-33-15,36 4-69 16,23 11-40-16,23 3-123 0,-9 4-323 16</inkml:trace>
  <inkml:trace contextRef="#ctx0" brushRef="#br0" timeOffset="-56945">29305 896 532 0,'0'0'261'0,"0"0"-194"16,0 0 43-16,0 0-8 0,0 0-56 16,0 0-16-1,-18-10-30-15,9 35 0 0,-1 4-6 16,10-6 7-16,0-5-1 15,0-3 1-15,0-10 7 16,28-1-4-16,-1-4-4 16,14 0 6-16,-22 0 5 15,4-9-11-15,-14-12 0 16,-9 0 0-16,-18-1-43 16,-65-8-253-16</inkml:trace>
  <inkml:trace contextRef="#ctx0" brushRef="#br0" timeOffset="-56313">24105 152 372 0,'0'0'191'16,"0"0"-73"-16,0 0-3 15,0 0-21-15,0 0-5 16,0 0-47-16,0-58 6 0,0 58-48 16,0 0 1-1,-9 24-6-15,0 2 8 0,9 0-3 16,0-5 0-16,0-10 8 16,0-1-6-16,18-10-2 15,0 0 0-15,14 0 15 16,-4 0-14-16,4-16 26 15,-14-7 22-15,-9-3-15 16,1-1 22-16,-10 1-29 16,0 2-18-16,0 2 0 15,-37 1-9-15,5 6-2 16,-5 7-9-16,-22 8-139 0,8 0-141 16,-8 0-262-16</inkml:trace>
  <inkml:trace contextRef="#ctx0" brushRef="#br1" timeOffset="-37520">2939 4931 499 0,'0'0'102'0,"0"0"-80"16,0 0 3-16,0 0 30 16,0 0-6-16,0 0-32 15,-41 19-13-15,123-1 58 16,37-10-33-16,46-5 5 15,41-3 15-15,55 0-34 0,50 0 5 16,46-17-8-16,60-6-9 16,54-9 10-16,65-3-13 15,22-3 2 1,28 8-10-16,5 5 11 0,31-8-3 16,47-2 14-16,81-11-11 15,79-4 18-15,68 1-20 16,41 5 7-16,42 0 5 15,-14 0-10-15,-19 9 1 16,-50 1 15-16,-59 1-19 16,-46 1 18-16,-73 3-12 15,-69 0-3-15,-65 3 17 0,-86 0-20 16,-73 0 2 0,-110 4-2-16,-110 8 8 0,-87 2-8 15,-69 6 0-15,-50 1-1 16,0-4-11-16,-50 3-11 15,-37 0-131-15,-41-3-112 16</inkml:trace>
  <inkml:trace contextRef="#ctx0" brushRef="#br1" timeOffset="-36446">11069 3157 521 0,'0'0'215'0,"0"0"-117"15,0 0 9-15,0 0-45 16,0 0 17-16,0 0-65 16,-46-108-5-16,46 169-9 15,0 40 9-15,-14 40 12 16,-4 37 46-16,-10 29-58 16,19 23 17-16,9 14 0 15,0 9-19-15,46 15 4 16,23 32-11-16,-10 27 0 0,1 26 14 15,-19 15-14 1,-14-3 34-16,-18 7-15 0,-9 21-18 16,0 25 28-16,0 22-29 15,0 10 1-15,0-12 1 16,14-1 4-16,-5-8-6 16,-9-4 0-16,0-1 9 15,0-22-11-15,-23-26 2 16,-13-31 0-16,4-22 0 15,-5-26 4-15,5-23-4 16,5-17 0-16,17-44 5 16,10-35-8-16,0-38 3 0,0-41-3 15,37-34 2 1,13-25-106-16,1-16-82 0,-33-10-40 16,-18-5-306-16</inkml:trace>
  <inkml:trace contextRef="#ctx0" brushRef="#br1" timeOffset="-35275">4408 3927 618 0,'0'0'219'15,"0"0"-92"-15,0 0-9 0,0 0 27 16,-178-161-74-16,169 155-12 15,9 6-11-15,0 0-46 16,0 15 3-16,0 40-5 16,0 24 0-16,0 15 10 15,0-1-10-15,0 1 0 16,23-16-1-16,-23-14 13 16,9-21-12-16,-9-19 0 15,0-15 2-15,0-9-2 16,0 0 4-16,-9-12 1 15,-23-28-5-15,13-10 9 0,1-11-9 16,4-12 0-16,14-12 6 16,0-5-13-16,14-3 7 15,4 8 0-15,1 21-3 16,-10 14 12-16,0 24-9 16,5 11 0-16,-14 15 5 15,9 0-15-15,18 21-1 16,24 34 11-16,17 21-6 15,1 13 8-15,0 5-2 16,-1-3 0-16,1-3 13 16,-19-11-19-16,-18-5 6 15,-13-14 0-15,-10-12-10 0,-9-11-13 16,-9-11-23 0,-42-7-14-16,-17-8-20 0,-19-1-2 15,9-4-20-15,5 3 6 16,27-3-12-16,14-1-75 15,32-3-140-15</inkml:trace>
  <inkml:trace contextRef="#ctx0" brushRef="#br1" timeOffset="-35017">4990 3986 233 0,'0'0'402'0,"0"0"-236"15,0 0-6 1,0 0-28-16,0 0-1 0,0 0-60 16,-37-127-49-16,37 172-3 15,0 16-15-15,0 9 3 16,0 3-7-16,9-1 14 16,10-7-15-16,13-10 1 15,-14-6-8-15,0-7 0 16,-4-8-128-16,4-4-94 15,-9-10-126-15</inkml:trace>
  <inkml:trace contextRef="#ctx0" brushRef="#br1" timeOffset="-34474">5406 4023 509 0,'0'0'161'16,"0"0"-36"-16,0 0 40 15,0 0-38-15,0 0-19 16,0 0-97-16,-27-70 8 16,27 120-13-16,0 14 0 15,0 3 3-15,9 0 8 16,0 0-9-16,0-7-1 16,-9-6-7-16,9-16 8 15,-9-12-12-15,10-14 4 16,-10-10 0-16,0-2 12 15,0 0-10-15,0-31 17 0,-28-19-19 16,10-14 5-16,-5-12-8 16,14-17 3-16,0-10 0 15,9 1-1-15,0 6 8 16,0 17-7-16,0 26 0 16,18 25 6-16,-9 16-16 15,23 12 7-15,5 0 3 16,22 0-11-16,-18 26 13 15,10 6-2-15,-24 12 0 16,-4 3 4-16,-23 11-16 16,0 6 12-16,-41 1 0 15,-19-1-7-15,-8-3 9 0,-1-9-2 16,28-11 0 0,13-13 11-16,19-9-23 0,9-5 12 15,0-5 0-15,19 0-9 16,31-5 13-16,-4-4-4 15,13 0 0-15,10 0 12 16,-19 0-26-16,10 0 13 16,-19 0-55-16,-14 0-67 15,5 0-95-15,-32 5-136 16</inkml:trace>
  <inkml:trace contextRef="#ctx0" brushRef="#br1" timeOffset="-34001">5937 4073 436 0,'0'0'221'0,"0"0"-75"15,0 0-13-15,0 0 14 16,-59-158-64-16,59 158 10 16,0 0-54-16,0 0-37 15,0 6-4-15,0 33-6 16,0 15 8-16,23 13-1 15,-5 6 13-15,-9 0-11 16,14-3-1-16,-5-8 0 16,10-13-1-16,4-14 1 15,18-12-5-15,-4-11 3 16,4-12-28-16,1 0 5 0,-1-6-29 16,-4-29-26-16,-14-9-13 15,-14 0-67-15,-18 1-49 16,-18-1-20-16,-42-2 25 15,1-2 128-15,-1-1 76 16,-8-1 63-16,-1 6 102 16,9 7-46-16,1 2 16 15,18 3-26-15,13 9-18 16,10 2-5-16,18 3-5 16,0 1-48-16,18-1 1 15,51 1-31-15,41 0 1 16,18 5-5-16,-18 12 1 15,-32 0-54-15,-19 6-93 0,-31 26-37 16,-19 2 11-16,-9 4-152 16</inkml:trace>
  <inkml:trace contextRef="#ctx0" brushRef="#br1" timeOffset="-33849">6029 4178 176 0,'0'0'106'0,"0"0"-10"15,0 0 27-15,0 0 22 16,0 0-55-16,0 0-4 15,-119 55-19-15,146-55-62 16,33 0 39-16,31 0-34 16,5-15-10-16,23-2-24 15,0-6-282-15</inkml:trace>
  <inkml:trace contextRef="#ctx0" brushRef="#br1" timeOffset="-33589">6944 3905 630 0,'0'0'198'0,"0"0"-39"15,0 0-25-15,0 0-11 16,0 0-78-16,0 0 5 16,-137-95-30-16,87 95-16 15,4 23 6-15,-4 18-7 16,8 6-3-16,6 14 0 0,22-2 9 15,14 2-9 1,0-3 0-16,23-12 0 0,36-4-11 16,19-16-8-16,41-15-48 15,28-11-79-15,13-11-144 16,5-34-371-16</inkml:trace>
  <inkml:trace contextRef="#ctx0" brushRef="#br1" timeOffset="-33235">7489 3874 554 0,'0'0'163'15,"0"0"-18"-15,0 0-40 16,0 0-41-16,0 0-64 0,0 0 13 16,78-55 2-16,0 43-15 15,4 3 0-15,-22 1-3 16,-15 8 9-16,-22 0-6 15,-14 0 0-15,1 0-25 16,-10 0 25-16,0 0-29 16,0 0 1-16,-33 0 22 15,6 8 6-15,-23 10 0 16,13 2 0-16,-4 3 5 16,9 5-14-16,4 0 9 15,19 4 0-15,9 3 3 16,0 6 3-16,0 5-1 15,0 7 25-15,0-1-26 0,0 3 16 16,0-4-20-16,0-4-6 16,-9-4-65-16,-14-2-595 15</inkml:trace>
  <inkml:trace contextRef="#ctx0" brushRef="#br1" timeOffset="-32444">13824 3737 332 0,'0'0'382'0,"0"0"-177"0,0 0-59 16,-128-169-23-1,105 145-10-15,5 10-52 0,18 8-19 16,0 6 9-16,0 0-48 15,0 11-3-15,18 30 0 16,14 24 11-16,-4 11-11 16,-15 5 0-16,6 9 0 15,-19 0 1-15,0-4-1 16,0-8-23-16,18-16-74 16,14-16-165-16,5-13-118 15</inkml:trace>
  <inkml:trace contextRef="#ctx0" brushRef="#br1" timeOffset="-31892">14149 4025 406 0,'0'0'187'15,"0"0"-93"-15,0-159 59 16,-9 126-22-16,0 14-50 16,9 12 18-16,0 7-40 15,-14 0-37-15,14 3-22 16,0 29-2-16,0 13 2 15,0 4 7-15,0 3 1 16,14 1 6-16,-14-1-14 16,9-5 1-16,0-7-1 15,0-14 3-15,10-8-3 16,-6-13 0-16,-3-5 12 0,-10 0-4 16,0-17 11-16,0-29-19 15,0-12 9-15,0-9 1 16,0-7-10-16,0 5 15 15,0 11-5-15,0 13 3 16,0 19-2-16,0 14-1 16,0 12 14-16,0 0-24 15,0 6-9-15,0 38 4 16,50 11 5-16,5 10 0 16,27 1 0-16,-4-1 1 15,0-7-9-15,13-6 8 16,-22-14 0-16,-23-11-2 15,-5-18 11-15,-32-9-9 0,-9 0 6 16,0-38-3-16,0-20 8 16,0-9-11-16,-9-3 0 15,-32-1 3-15,13 10 7 16,10 12-10-16,-5 11 0 16,5 14 3-16,18 18-19 15,0 6-11-15,0 9-128 16,0 38-84-16,18 5 25 15,23 1-263-15</inkml:trace>
  <inkml:trace contextRef="#ctx0" brushRef="#br1" timeOffset="-31445">15046 3982 372 0,'0'0'194'15,"0"0"-33"-15,0 0-6 0,0 0 4 16,0 0-89-16,0 0 6 15,19-116-1-15,-19 116-63 16,0 14-12-16,13 27-13 16,15 14 13-16,-10 4 2 15,5 2-2-15,-5 0 0 16,1-6 0-16,-10-5 11 16,5-12-7-16,-5-15-4 15,-9-11 0-15,9-9 7 16,-9-3 2-16,0-6 0 0,0-32 44 15,0-19-50-15,0-14 18 16,0-14-21-16,0-3 7 16,-9-5-9-16,0 12 6 15,9 13-4-15,-14 19 0 16,14 23 12-16,0 14-20 16,0 12 8-16,0 0-14 15,23 12 8-15,27 25 2 16,19 16 4-16,-10 9 0 15,1 4 5-15,-5 5-10 16,-14-4 5-16,-9-3 0 16,-23-12-13-16,-9-2 13 15,0-9-16-15,-23 0-27 0,-36-10-83 16,-19-1 16 0,9-10-108-16,19-8-96 0</inkml:trace>
  <inkml:trace contextRef="#ctx0" brushRef="#br1" timeOffset="-31195">15944 3708 452 0,'0'0'214'16,"0"0"-103"-16,0 0 27 15,0 0-29-15,0 0-27 16,0 0-60-16,0-35 2 15,0 97-4-15,0 10 11 0,0 4-19 16,0-3 31 0,0-4-40-16,0-4-3 0,0-9 4 15,32-7-4-15,-5-11-34 16,5-6-132-16,-14-14-226 16</inkml:trace>
  <inkml:trace contextRef="#ctx0" brushRef="#br1" timeOffset="-30674">16301 3859 271 0,'0'0'386'0,"0"0"-224"16,0 0-18-16,0 0-4 0,0 0-21 16,0 0-103-1,-60-69 0-15,60 129-22 0,0 17 14 16,0 5-8-16,0-7 0 15,0-8 13-15,0-12-17 16,0-13 4-16,0-19 0 16,0-9-3-16,0-14 10 15,0 0-7-15,0-2 17 16,0-33-13-16,0-21 9 16,0-8-13-16,-9-13 0 15,-9-7-2-15,4-9 3 16,5-3-1-16,9 5 0 0,0 16 12 15,0 19-25 1,0 24 13-16,9 17 0 0,23 15-13 16,5 0 7-16,4 12 6 15,9 32 0-15,-13 11 2 16,-14 10-9-16,-14 5 7 16,-9 3 0-16,0-1-2 15,-41 1 4-15,4-11-2 16,-4-7 0-16,0-14 9 15,22-12-13-15,19-9 4 16,0-8 0-16,0-6-4 16,9 0 4-16,33-6 0 15,-1 2 0-15,-5 3 8 16,6-4-9-16,8 9 1 16,-4-5-58-16,22-3-51 0,15-2-84 15,-5 0-76-15,-10 0-320 16</inkml:trace>
  <inkml:trace contextRef="#ctx0" brushRef="#br1" timeOffset="-30406">16960 3905 449 0,'0'0'199'16,"0"0"-38"-16,0 0-62 15,0 0-6-15,-60-156 0 16,51 150-43-16,9 6 3 15,0 3-53-15,0 37-4 0,0 16-1 16,0 11 5-16,0 2 0 16,0 0 9-16,0-8 0 15,23-15-9-15,14-5 0 16,22-12 10-16,1-8-20 16,8-13 6-16,24-8-48 15,-14 0-17-15,-10-20-91 16,-17-12-25-16,-42-5-88 15</inkml:trace>
  <inkml:trace contextRef="#ctx0" brushRef="#br1" timeOffset="-30232">16932 3790 163 0,'0'0'193'0,"0"0"-57"16,0 0 1-16,-160-187-5 15,160 152-23-15,23 2-60 0,46 4-47 16,27 1 12-16,23 7-7 15,-9 15 1-15,-14 6-8 16,-14 3-12-16,-22 38-24 16,-42 8-80-16,-18 13-43 15,0 8-73-15</inkml:trace>
  <inkml:trace contextRef="#ctx0" brushRef="#br1" timeOffset="-29864">17028 4003 98 0,'0'0'90'0,"0"0"9"0,0 0 54 15,0 0 6 1,0 0-103-16,0 0 14 0,220-30-65 16,-101 4 6-16,18 0-11 15,-18 3-2-15,-13 8-4 16,-24 9-49-16,-32 1-44 16,-13 5 12-16,-19 0 47 15,-4-4 40-15,-5-2 13 16,-9-6 5-16,0-2 45 15,0-3 21-15,0-1 13 16,0 1 6-16,0-1-13 16,0 3-27-16,-23 4 23 15,-13 8-37-15,-5 3 9 16,4 0-39-16,-4 6-11 16,9 29 0-16,4 6-8 0,10 8 0 15,18 1 9-15,0 3 1 16,0-7-10-16,9 1 0 15,41-6 3-15,-4-6-16 16,27-9-23-16,14-12-110 16,23-14-38-16,18 0-169 15</inkml:trace>
  <inkml:trace contextRef="#ctx0" brushRef="#br1" timeOffset="-29482">18511 3757 325 0,'0'0'206'0,"0"0"-77"0,0 0 22 16,0 0-57-16,0 0-26 15,0 0-38-15,-109-103-15 16,177 93 0-16,42-8-15 16,9 0 4-16,18 4-11 15,-27 2 3-15,-23 6-15 16,-46 6-24-16,-13 0-33 15,-28 0-6-15,0 0-14 16,-18 6-10-16,-24 12 42 16,-17-4-62-16,-1 4 119 15,1-1 7-15,22 1 15 16,-4-5 46-16,32 4-4 0,-9-3-2 16,8 10 38-16,-3 7 5 15,-6 7-33-15,10 12-6 16,9 5-30-1,0 7 17-15,0-1-16 0,0 0-25 16,28-6 16-16,4-5-21 16,-5-9-7-16,-4-9-86 15,-14-9-368-15</inkml:trace>
  <inkml:trace contextRef="#ctx0" brushRef="#br0" timeOffset="-27245">2564 6747 181 0,'0'0'489'0,"0"0"-304"16,0 0-28-1,0 0-27-15,0 0-6 0,0 0-81 16,0-41-3-16,0 41-10 16,0 0-27-16,9 0 18 15,0 0-21-15,14 15 1 16,-5 17 1-16,1 15 4 16,13 8-6-16,-14 7 0 15,14 1 17-15,-5-1-17 16,5-4 0-16,5-14 0 15,-5-15-7-15,-14-18 8 16,-8-11-1-16,-1 0 3 16,-9 0 9-16,9-35 4 15,14-20-16-15,-14-9 5 16,18-12 7-16,-4-5-11 16,-4 3-1-16,8 7 5 0,-13 18 2 15,-5 24-7-15,0 18 0 16,-9 11-5-16,0 0-4 15,0 17-31-15,9 18-46 16,10 8-90-16,3 1-145 16,6-6-83-16</inkml:trace>
  <inkml:trace contextRef="#ctx0" brushRef="#br0" timeOffset="-26854">3314 6873 389 0,'0'0'204'15,"0"0"-57"-15,0 0-16 16,0 0 8-16,0 0-56 0,0 0 6 16,-59-91-32-16,59 91-37 15,0 0 13-15,0 0-33 16,-9 0-7-16,9 15 2 16,0 17 2-16,0 12 3 15,0-3 0-15,0-7 7 16,18 2-19-16,23-14 12 15,10-6 0-15,-6-10-14 16,-3-6 22-16,-1 0-8 16,-14-18 16-16,-8-17-8 15,3-3 6-15,-22-13-11 16,0-3 8-16,0-2 36 16,-32 1-44-16,-18 8 15 0,4 12-9 15,-4 13 3-15,-10 9-13 16,33 13 1-16,-5 0-11 15,14 13 9-15,18 24-60 16,0 9-54-16,0 1-80 16,50-9-66-16,19-9-63 15</inkml:trace>
  <inkml:trace contextRef="#ctx0" brushRef="#br0" timeOffset="-26641">3749 6817 222 0,'0'0'238'16,"0"0"-78"-16,0 0-13 15,0 0-1-15,0 0-43 0,0 0-5 16,-18-96-8-16,18 96-53 16,0 0-23-16,0 5-14 15,0 28 0-15,0 11 2 16,9-6 0-16,9 2-2 16,1-4 0-16,4-8 9 15,4 2-17-15,-9-7 8 16,5-3-90-16,-4-8-30 15,-10-9-124-15,-9-3-95 16</inkml:trace>
  <inkml:trace contextRef="#ctx0" brushRef="#br0" timeOffset="-26337">3758 6584 191 0,'-9'-23'271'0,"0"11"-134"16,0 8-22-16,9 3-15 15,-14 1-50-15,14 0-30 16,0 0-20-16,0 0-1 16,0 0 1-16,0 7 0 15,0 9-1-15,0 1 1 16,23-6-2-16,-5-2 0 16,10-6 2-16,4-3 0 15,-23 0 19-15,0 0-17 16,-9-17 36-16,0-4-12 15,0 1 6-15,0 0 27 16,-18 5-54-16,0 3 14 0,4 6-19 16,-4 6-28-16,-1 0 25 15,19 9-80-15,0 20-85 16,0 4-97-16</inkml:trace>
  <inkml:trace contextRef="#ctx0" brushRef="#br0" timeOffset="-25881">4331 6841 381 0,'0'0'219'16,"0"0"-47"-16,0 0-45 16,0 0-13-16,0 0-29 0,0 0-48 15,-138-147 21-15,120 139-34 16,-5 5-13-16,14 3-5 15,-9 0-3-15,8 21-3 16,-3 13 0-16,4 7 1 16,9-3-4-16,0-6 3 15,0-8-10-15,22-11 1 16,6-9-8-16,13-4 11 16,-13 0 2-16,4-5 8 15,-5-25 13-15,-9-8-12 16,5-9-4-16,-14-5 33 15,10-3-22-15,-10-9 13 0,-9-1 6 16,0 2-14 0,0 6 11-16,-9 17-18 0,-19 16-10 15,-4 18 26-15,14 6-26 16,0 10 0-16,4 36-5 16,14 17 7-16,0 14-2 15,14 2 0-15,45-6 3 16,28-6-17-16,32-6 2 15,9-12-65-15,0-11-69 16,10-14-133-16,-10-12-247 16</inkml:trace>
  <inkml:trace contextRef="#ctx0" brushRef="#br0" timeOffset="-24703">6088 6374 622 0,'0'0'241'0,"0"0"-78"15,0 0-34-15,0 0 10 16,0 0-63-16,0 0-45 0,-119-146-3 15,119 163-28 1,0 39 0-16,0 29-6 0,0 14 22 16,0 20-15-16,0 13-1 15,0 11 0-15,0 8-8 16,0 3 8 0,0-4-21-16,0-5-50 0,0-19-83 15,28-24 14-15,22-35-28 16,0-41 61-16,10-23 30 15,-23-3 65-15,-15-35 12 16,6-26 35-16,4-15 13 16,-14-8 51-16,-18-4-45 15,0-3-22-15,0 4 24 16,-50 9-48-16,-19 1-2 16,-18 16-6-16,-23 18 9 0,10 10-8 15,-6 16-1-15,29 8-15 16,26 5 15-16,28 2 10 15,14-1-5-15,9 0-5 16,23 0-14-16,46-5 14 16,18-7 5-16,32-3 3 15,-9-3-7-15,-14 3 2 16,-18-1-3-16,-19 2 14 16,-27-1-1-16,-14 1 39 15,1-1 5-15,-5 4-13 16,-14 2 21-16,0 6-32 15,0 6 5-15,0 0-22 0,0 0-16 16,0 3-1-16,0 29-12 16,0 9 13-16,0 9-3 15,9-6 4-15,18-4-1 16,5-8 0-16,-4-5 2 16,4-13-7-16,-5-6 0 15,5-8-8-15,-14 0 8 16,24 0 8-16,-6-16-3 15,-4-17 8-15,-4-8 1 16,13-2-9-16,-32-2 0 16,9 8 12-16,-18 11-9 15,0 8-3-15,0 9 0 16,0 8 17-16,0 1-15 16,0 0-4-16,0 1 1 15,0 26-6-15,19 11 0 0,4 0 7 16,4-4 0-16,-4-1-10 15,-5-4 10-15,1-11-2 16,-10-7 0-16,14-5-11 16,-23-6 6-16,9 0 7 15,0 0 0-15,9-12 9 16,-9-14-4-16,14-3-5 16,-4 3 0-16,-1 1 12 15,5 12-15-15,-14 3 3 16,0 7 0-16,9 3-11 0,5 0 3 15,-13 0 7 1,8 21 1-16,-9 5-13 0,0-2 7 16,5-1 6-16,-5-2 0 15,0-9-10-15,0-7 8 16,0-5 2-16,1 0 0 16,-1 0 5-16,14 0 5 15,-5-23-10-15,0-3 2 16,23 0-3-16,-8 2 3 15,-6 10-2-15,0 4 0 16,6 9 5-16,-6 1-12 16,5 0 7-16,5 11-4 15,-5 12-8-15,-5 6 8 0,5-1-29 16,19-7-134 0,-15-3-163-16</inkml:trace>
  <inkml:trace contextRef="#ctx0" brushRef="#br0" timeOffset="-24463">7874 6269 545 0,'0'0'210'0,"0"0"-39"15,0 0-25-15,0 0 4 16,0 0-107-16,0 0-37 15,-87 29-6-15,87 59 4 0,0 8 11 16,0 3-15-16,27 3 9 16,0-3-23-16,15-8 14 15,-1-13-157-15,-14-16-137 16</inkml:trace>
  <inkml:trace contextRef="#ctx0" brushRef="#br0" timeOffset="-24201">8556 6121 641 0,'0'0'195'0,"0"0"-65"0,0 0-2 15,0 0-74-15,0 0-50 16,0 0 8-16,247 31-4 15,-151 48 16-15,5 11 14 16,-14 9-36-16,-19 4 28 16,-8 2-29-16,-19 3 3 15,-32 3-7-15,-9-1 3 16,-18 1-18-16,-74-3-219 16</inkml:trace>
  <inkml:trace contextRef="#ctx0" brushRef="#br0" timeOffset="-23045">3154 8045 509 0,'0'0'209'0,"0"0"-71"0,0 0-20 15,0 0-9-15,0 0-57 16,14-157 16-16,-37 145-32 16,14 3-31-16,-19 7-2 15,6 2 0-15,-15 0-3 16,5 2 0-16,-5 22 5 16,-4 11-13-16,0 3-4 15,13 1-24-15,10 6 29 16,18-4-10-16,0-3-2 15,0-3 9-15,37-3-34 16,4-3 37-16,-14-3 6 0,15-3-9 16,-1-2 0-16,-14-4 9 15,-8 0 1-15,-6 2-1 16,-13-2-4-16,0 3-1 16,0 1-22-16,-41 0 28 15,0-1 7-15,4-2-7 16,-4-13 0-16,23-5 2 15,-5 3 10-15,23-3-11 16,0 0-1-16,0 0 4 16,0 0-15-16,0 0 2 15,0 2-6-15,0 8 8 16,23 2-1-16,4 8 8 16,-4 3-2-16,-5 3 15 0,10 10-18 15,-5 4 5-15,-5 10 0 16,-18 2 16-16,0 7-13 15,0-1 16-15,-9 1-2 16,-14-10-13-16,5-3 12 16,18-8-16-16,0-6 0 15,9-2 4-15,50-10 8 16,33-5-11-16,13-12 10 16,5-3-6-16,-9 0 4 15,-14 0-9-15,-37 0-62 16,-50 0-197-16</inkml:trace>
  <inkml:trace contextRef="#ctx0" brushRef="#br0" timeOffset="-22048">3383 12222 231 0,'0'0'261'0,"0"0"-122"15,0 0 26-15,0 0-65 16,0 0-36-16,0 0 8 16,-96-116-47-16,123 100-16 15,33 1 3-15,-10 8 5 16,10 7-13-16,-14 0-1 16,-5 0 9-16,-14 0-15 0,-4 5 3 15,-23 28 0-15,0 9-7 16,0 17 20-16,-50 9-11 15,-19-4 4-15,10-9 4 16,17-11-7-16,15-18-3 16,27-8 0-16,0-7-4 15,0-4 7-15,0-5-3 16,0 1 0-16,18-3-6 16,14 0 6-16,-4 0 0 15,4 0 4-15,-5 0-8 16,5 0 11-16,-4 0-7 15,-1 0 0-15,-4 0 7 0,-14 0-7 16,0 0 0 0,-9 0 0-16,0 0-3 0,0 0 3 15,0 12-2-15,0 20 0 16,0 8 4-16,0 4 11 16,0 6-13-16,0-3 7 15,19 2-5-15,13 1 6 16,9 2-8-16,-14 6 0 15,1 3 15-15,-5-2-16 16,-5-1 1-16,-9-1 0 16,-9-14 0-16,0-3 9 15,0-4-7-15,0-7 1 16,-18-7-3-16,-42-6 15 0,-17-8-8 16,-24-2-2-1,5-6-10-15,-14 0-120 0,0-8-202 16</inkml:trace>
  <inkml:trace contextRef="#ctx0" brushRef="#br0" timeOffset="-20513">4408 10440 340 0,'0'0'171'15,"0"0"-5"-15,23-161-19 16,-23 109-52-16,0 5 41 16,0 6-45-16,0 9-31 15,0 12 34-15,0 8-43 16,0 6-2-16,0 6-8 15,0 0-37-15,0 0-8 0,0 38-6 16,0 27 10 0,0 25-6-16,0 12 17 0,0 12-11 15,0 11 0-15,0 9 11 16,0 3-8-16,0-12-3 16,9-19 0-16,19-28-12 15,13-22-3-15,-13-24-8 16,4-18-10-16,-5-10-9 15,-4-4 42-15,-14-7 0 16,0-30 1-16,0-13 1 16,-9-9-2-16,0-7-6 15,-50-5-1-15,-9 2-26 16,-10 1 26-16,-9 14-8 16,-9 10-3-16,5 17 4 15,13 7 1-15,10 8 6 0,22 10 5 16,14-4 2-16,23 6-4 15,0 0 4-15,41 0-12 16,37 0 12-16,50-16 4 16,23-16 5-16,-4-9 0 15,-28 4 3-15,-32 9-9 16,-37 7-1-16,-22 3 4 16,-15 0 33-16,-13 4-10 15,0 4 1-15,0 2 7 16,0 8-35-16,0 0 9 15,0 0-11-15,0 0-12 16,0 8 7-16,0 25-2 0,0 11 7 16,0 3 0-16,0-1 13 15,9 1-13-15,19-3 0 16,13-9 1-16,-13-9-4 16,13-14 3-16,0-10-3 15,-14-2-14-15,1 0 34 16,-5-17-14-16,-14-18 1 15,9-12 8-15,-18-3-14 16,9 1 2-16,-9 9 0 16,0 4 13-16,0 13-4 15,0 8-9-15,0 7 6 16,0 5 5-16,0 3-12 16,0 0 1-16,0 0-20 0,14 17 14 15,14 13 5-15,-10 4 1 16,5-1 0-16,4 1 7 15,5-2-10-15,-4-2 3 16,13-8 0-16,-23-6-13 16,1-10 11-16,-10-4 2 15,14-2-4-15,-14 0 6 16,9-6-2-16,-9-16 0 16,23-8 1-16,-23 1-3 15,1 1 8-15,-1 3-6 16,-9 8 0-16,9 8 13 15,-9 9-15-15,0 0 2 0,14 0-9 16,4 0 5-16,0 0-15 16,14 21 19-16,-4-4 0 15,4 1 9-15,-14-1-13 16,0-2 4-16,5-1 0 16,-4-2-11-16,-19-6 12 15,9-3-1-15,0-3 0 16,-9 0 11-16,9 0-6 15,-9-3-4-15,23-20 4 16,4-10-3-16,5 1 3 16,-4 6-5-16,-19 9 0 15,14 6 6-15,-14 3-6 16,19 8 0-16,4 0-11 0,4 0 1 16,5 0 6-1,10 19 4-15,-15 4-7 0,6 3 8 16,8 3-2-16,-4 4-60 15,4 1-59-15,0-2-53 16,1-2-155-16</inkml:trace>
  <inkml:trace contextRef="#ctx0" brushRef="#br0" timeOffset="-20196">6866 9947 551 0,'0'0'252'16,"0"0"-119"-16,0 0-5 16,0 0-23-16,0 0-13 15,0 0-42-15,0 0-17 16,-68-123-33-16,59 175-2 15,-14 28 1-15,14 16 1 16,9 6 0-16,0 3 6 16,23-6-3-16,22-3-3 15,29-7 0-15,3-9-3 0,10-15-29 16,5-13-123 0,4-28-148-16,-4-22-322 0</inkml:trace>
  <inkml:trace contextRef="#ctx0" brushRef="#br0" timeOffset="-19954">7388 9950 514 0,'0'0'196'0,"0"0"-43"16,0 0-8-16,0 0-44 15,0 0-11-15,0 0-58 16,32-111-23-16,37 116-9 15,27 46 0-15,-4 14 0 0,-5 24 41 16,4 1-26 0,-31 3 7-16,-5-2-10 0,-14-3 2 15,-23-7-16-15,-18 1 2 16,-36-7-74-16,-74-1-253 16</inkml:trace>
  <inkml:trace contextRef="#ctx0" brushRef="#br0" timeOffset="-17889">8702 9947 283 0,'0'0'287'15,"0"0"-117"-15,0 0-42 16,0 0-44-16,0 0-50 16,0 0-23-16,0-27-11 15,-9 27-12-15,0 12 12 16,0 6 0-16,9-4-6 15,0-2 5-15,0-3-6 16,0-9 7-16,9 0 9 16,0 0-8-16,0 0 23 0,-9-9-7 15,9-11 14 1,-9 2 37-16,0 4-4 16,0 4-32-16,0 8 14 0,0-1-34 15,0 3-8-15,0 0-4 16,0 0-39-16,0 9-64 15,0 29-84-15,0 14-163 16</inkml:trace>
  <inkml:trace contextRef="#ctx0" brushRef="#br0" timeOffset="-17659">8940 10729 675 0,'0'0'190'0,"0"0"-131"0,0 0 49 15,0 0-6-15,0 0-64 16,-229 133-15-16,202-77 4 16,-14 9-24-16,-10 11 6 15,-36 13-9-15,-32 11-163 16,-36 5-486-16</inkml:trace>
  <inkml:trace contextRef="#ctx0" brushRef="#br0" timeOffset="-15688">12144 5668 395 0,'0'0'220'15,"0"0"-81"-15,0 0-24 16,0 0-17-16,0 0-13 16,0 0-55-16,-18-32 7 15,18 32-23-15,0 5-11 16,9 24 7-16,32 10-1 0,-4 3 0 15,-5-3 8 1,9 5-14-16,-4-3 6 0,-5-1-9 16,-5-10 10-16,-8-10-10 15,-6-11 0-15,-4-6 0 16,-9-3 7-16,0 0-1 16,19-3 12-16,-10-26 9 15,0-9-27-15,0-6 60 16,5-8-32-16,-14-7-12 15,9-5-5-15,-9-3-3 16,9 9-8-16,-9 13 0 16,9 17 8-16,-9 14-14 15,10 14 6-15,-1 0-17 16,23 8-41-16,9 30-46 16,5 9-99-16,-5 3-75 0,-14-1-222 15</inkml:trace>
  <inkml:trace contextRef="#ctx0" brushRef="#br0" timeOffset="-15282">12877 5769 359 0,'0'0'200'0,"0"0"-62"15,0 0-7-15,0 0-42 16,0 0-28-16,0 0-8 15,-119-69-40-15,109 69-4 0,10 0-9 16,0 9 2-16,0 17-4 16,0 7 2-16,0 1 0 15,0 6 1-15,0 5 0 16,19-5-1-16,-1-4 0 16,14-7-13-16,-4-9 5 15,4-12-6-15,-5-8 9 16,5 0 2-16,-14 0 6 15,-8-26 8-15,-1-5 1 16,-9-5-11-16,0 2 13 16,0-4 2-16,-28-1-2 15,-4 1 7-15,-4 3-20 16,-6 4-1-16,15 10 2 0,4 10-2 16,5 11-1-16,9 0-40 15,-1 14-81-15,10 21-44 16,0 0-226-16</inkml:trace>
  <inkml:trace contextRef="#ctx0" brushRef="#br0" timeOffset="-15175">12877 5769 408 0</inkml:trace>
  <inkml:trace contextRef="#ctx0" brushRef="#br0" timeOffset="-15035">12877 5769 408 0,'274'-45'180'0,"-274"35"-39"0,-9 8 8 0,9 2-58 16,0 0-50-16,0 0-38 0,0 2 11 16,0 25-12-16,0 5 3 15,9 0-5-15,14 3 5 16,-5 3 3-16,1-3-8 16,-1 0 0-16,5-6-6 15,-14-8-5-15,0-7-89 16,0-6-107-16,-9-8-92 15</inkml:trace>
  <inkml:trace contextRef="#ctx0" brushRef="#br0" timeOffset="-14709">13211 5534 304 0,'0'0'111'0,"0"0"-21"0,0 0-14 15,0 0-11-15,0 0-17 16,0 0-45-16,-96-9 6 16,96 32-9-16,0 6 0 15,0-8 4-15,18 0-3 16,0-7-1-16,5-8 0 16,-5-4 3-16,1-2-3 15,-10 0 4-15,0-2 0 16,-9-22 12-16,0-2-15 15,0 0 14-15,0 3 6 0,0 5-9 16,0 4 7-16,-9 8-19 16,9 3-4-16,0 3 3 15,0 0-56-15,0 17-53 16,0 21-116-16</inkml:trace>
  <inkml:trace contextRef="#ctx0" brushRef="#br0" timeOffset="-14225">13733 5773 379 0,'0'0'179'0,"0"0"-70"15,0 0-13-15,0 0-2 0,0 0-50 16,0 0-18-16,-225-95 9 15,193 95-28-15,5 13 2 16,9 16-9-16,-15 13 4 16,24-2-7-16,0 4 3 15,9-2 0-15,0-5-2 16,0-8 5-16,28-12-6 16,22-11 0-16,9-6-2 15,10 0 0-15,-9-26 10 16,8-12-5-16,-26-5 16 15,-15-7-6-15,5-8 38 16,-32-10 23-16,0-5-13 0,0 0-10 16,0-2-16-16,-23 8-6 15,-4 17 11-15,-15 15-26 16,15 17 15-16,4 18-7 16,14 0-16-16,-9 10-4 15,18 36 1-15,0 23 0 16,0 13-3-16,18 0 6 15,64-4-3-15,14-7 0 16,23-7-6-16,10-8 1 16,8-7-47-16,-9-11-71 15,-9-12-66-15,-18-8-202 16</inkml:trace>
  <inkml:trace contextRef="#ctx0" brushRef="#br0" timeOffset="-13685">15857 5551 512 0,'0'0'265'15,"0"0"-139"-15,0 0-9 0,0 0 14 16,0 0-43-16,0 0-57 16,0-73-24-16,0 91-7 15,0 32 0-15,0 7 1 16,-10 5 6-16,-13-1-3 16,5-5-4-16,9-4 4 15,-9-2-6-15,4-9 2 16,5-12 0-16,9-12 0 15,0-8 5-15,0-9-5 16,0 0 0-16,9-15 2 16,23-29 21-16,9-16-23 15,-13-11 2-15,22-7 3 16,-13-10 4-16,-5 4-9 16,-14-1 0-16,-18 9 5 0,9 21-4 15,-9 16-1-15,0 23 0 16,0 12-4-16,14 4 2 15,-5 30-8-15,9 29-1 16,10 15 9-16,4 8-5 16,-5 0 7-16,-4-6 0 15,5-6-6-15,-5-11-15 16,-5-16-45-16,0-11-34 16,-9-11-69-16,1-7-39 15,-10-8-140-15</inkml:trace>
  <inkml:trace contextRef="#ctx0" brushRef="#br0" timeOffset="-13470">15532 5814 390 0,'0'0'110'0,"0"0"-102"15,0 0 13-15,0 0 43 16,0 0-26-16,315 0 0 15,-209-6 5-15,13-2-37 16,-9 2 14-16,-10 0-20 16,-31 6-11-16,-23 0-85 15,-5 0-399-15</inkml:trace>
  <inkml:trace contextRef="#ctx0" brushRef="#br0" timeOffset="-13199">16713 5329 572 0,'0'0'115'0,"0"0"20"16,0 0-17-16,0 0-37 15,0 0-18-15,0 0-19 16,-46-70-2-16,46 70-20 15,-9 10-22-15,-14 39 0 0,4 24-2 16,1 12 6 0,4 5 1-16,14 1-5 0,0-7 0 15,14-9 0-15,46-7-6 16,17-15-54-16,10-16-124 16,23-22-230-16</inkml:trace>
  <inkml:trace contextRef="#ctx0" brushRef="#br0" timeOffset="-12947">17358 5274 488 0,'0'0'162'0,"0"0"-44"15,0 0-9-15,0 0-30 16,0 0-66-16,0 0 12 15,165 39 8-15,-115 24-25 16,0 19 39-16,-31 11-20 16,-1 3-11-16,-18 3-4 15,0-3-10-15,-9-5-4 16,-28-9-46-16,-4-15-273 16</inkml:trace>
  <inkml:trace contextRef="#ctx0" brushRef="#br0" timeOffset="-11969">13101 6753 294 0,'0'0'327'0,"0"0"-192"16,0 0 9-16,0 0-20 15,0 0-47-15,0 0-7 16,-18-154-28-16,-10 148-41 16,-13 6 1-16,-9 0-2 15,13 0 0-15,5 6-9 16,-5 14 16-16,14 3-7 15,-4 3 0-15,4 0-1 16,5 4-4-16,9-4-3 16,9-6-6-16,0 1 11 15,0-7-24-15,0-2 13 16,27-3 10-16,23-9-4 0,1 0 1 16,17 0 7-1,1 0 0-15,-9 0-4 0,-19 0 11 16,-23 0-7-16,-18 3 0 15,0 3-12-15,0 8 0 16,0 5 7-16,-18 3 4 16,-23 2-7-16,4-5 13 15,-4 5-5-15,0-6 0 16,13-4 3-16,-4-8 1 16,23-3-4-16,0 0 0 15,9-3 4-15,0 0 4 16,0 0-7-16,0 0 5 15,0 0 0-15,0 0-9 16,0 3 3-16,0 3-7 0,0 8 3 16,9 6-1-16,0 13 5 15,-9 5 0-15,0 6 6 16,0 5 4-16,0-5-6 16,0-4-1-16,0-3 14 15,0-4-13-15,0-6-4 16,0-10 4-16,9-2 3 15,14-9-2-15,-5-6 1 16,33 0-4-16,-1 0 19 16,28-6-20-16,9-15 0 15,14 1-2-15,-24 6-79 16,-44 14-268-16</inkml:trace>
  <inkml:trace contextRef="#ctx0" brushRef="#br0" timeOffset="-11105">14996 8057 385 0,'0'0'392'15,"0"0"-243"-15,0 0 0 16,0 0-17-16,0 0-16 15,0 0-72-15,-9-65-8 16,9 65-36-16,0 0-5 16,0 18 5-16,0 20 0 15,0 11 0-15,0 1 0 16,0 0 5-16,0-3-2 0,0-9-3 16,0-10 0-16,-9-13 0 15,9-9 3-15,0-6-3 16,0 0 10-16,0 0-8 15,-9-11 18-15,9-25-20 16,0-16 0-16,0-13-7 16,0-10 13-16,0-7-6 15,18-2 0-15,-9 7 12 16,14 11-11-16,-14 17-1 16,-9 19 0-16,9 18-12 15,-9 10 12-15,9 2-8 16,10 0-1-16,22 0 1 0,0 20-1 15,-13 9 7 1,4 12-19-16,-32 2 19 0,0 4-15 16,0 0 17-16,0-5-2 15,-32-9-4-15,-5-6 4 16,5-7-4-16,4-9-2 16,15-4 3-16,3-7-3 15,10 0 8-15,0 0 6 16,0 0 0-16,0 0-11 15,0 0 5-15,10 0-26 16,31 0 18-16,0 0 7 16,5 0 2-16,4 17-3 0,-9 6 2 15,-4 3 0 1,-5 7 0-16,-14-4-7 16,-18 0-2-16,0-7 8 0,0-3-4 15,0-7 1-15,-36-3 8 16,-24-1-4-16,1 4 0 15,-10-4 4-15,0 4-8 16,19-3-23-16,9-3-85 16,13 0-68-16,28-6-114 15,0 0-370-15</inkml:trace>
  <inkml:trace contextRef="#ctx0" brushRef="#br0" timeOffset="-10814">16026 7547 553 0,'0'0'214'0,"0"0"-78"16,0 0-14-16,0 0 4 15,0 0-58-15,0 0-4 16,-60-100-17-16,60 100-37 15,-13 6-10-15,-6 38-6 16,10 21 6-16,0 19 9 16,9 6-2-16,0 1-7 15,0-1 0-15,0-9 12 0,28-8-24 16,22-11 12 0,19-13-84-16,8-11-139 0,15-12-231 15</inkml:trace>
  <inkml:trace contextRef="#ctx0" brushRef="#br0" timeOffset="-10534">16923 7324 671 0,'0'0'169'0,"0"0"-64"15,0 0-6-15,0 0 10 16,0 0-104-16,0 0 2 16,18 21-7-16,24 38 0 15,17 8 13-15,1 11-10 16,-5 9 2-16,-14 3 2 16,-9 5-7-16,-23-12 0 15,-9 3-4-15,-9-10-40 16,-42-3-341-16</inkml:trace>
  <inkml:trace contextRef="#ctx0" brushRef="#br0" timeOffset="-9494">12835 8932 340 0,'0'0'165'0,"0"0"-48"0,0 0 15 15,0 0-31-15,0 0-29 16,0 0 3-16,0-53-19 15,0 53-21-15,0 0-7 16,0 0-27-16,0 0-1 16,10 0 0-16,12 0-11 15,-3 0 7-15,8 15 4 16,5 3-2-16,-4 2-5 16,-5 0 6-16,-5 0-8 15,-9 4 5-15,0-4-36 16,-9-2-2-16,0-1 8 0,0-2 1 15,0 0 28 1,0-7-15-16,0-3 16 0,0 3-3 16,-9-3 5-16,9-3 2 15,0-2 2-15,0 0 4 16,0 0 2-16,0 0-8 16,0 0 2-16,0 0-4 15,0 0 11-15,0 0-7 16,0 0 0-16,23 0 5 15,4 0 2-15,1-7-9 16,4-2 0-16,-5 3 6 16,-4 0-5-16,-14 2 7 0,-9 4 31 15,0 0-15 1,0 0 15-16,0 0-10 0,0 0-12 16,0 0-17-16,0 4-6 15,0 19 6-15,0 12 12 16,-9 9-9-1,0-1 9-15,9 7-12 0,0 1 0 16,0 3-4-16,0-4 12 16,0-1-8-16,0-5 0 15,9-9 4-15,0-6-3 16,-9-3-1-16,0-8 0 16,0-4-4-16,0-2 6 15,0-3-2-15,0-1 0 16,0-2-14-16,-18 0 14 15,-14-3 9-15,-9 0-8 0,4-3-1 16,-4 0-103-16,4 0-112 16,5 0-232-16</inkml:trace>
  <inkml:trace contextRef="#ctx0" brushRef="#br0" timeOffset="-8648">12323 10778 551 0,'0'0'163'16,"0"0"-21"-16,0 0-20 15,0 0-10-15,0 0-27 16,0 0-76-16,-51-79-9 16,51 79 0-16,0 32-23 15,14 18 23-15,14 15 0 16,13 2 4-16,-14-1-4 16,5-4 3-16,-4-13-3 15,-1-17 1-15,5-8 2 0,-13-12-6 16,-19-10 3-1,9-2 0-15,-9 0 5 0,13-18 5 16,-3-16 1-16,-1-10 0 16,0-3-11-16,-9 1 8 15,0 2-8-15,0 6 0 16,9 8 2-16,-9 17-1 16,0 7-1-16,0 6 0 15,23 0-31-15,-14 19-77 16,19 23-14-16,13-2-102 15,-14 2-111-15</inkml:trace>
  <inkml:trace contextRef="#ctx0" brushRef="#br0" timeOffset="-8286">12904 10988 206 0,'0'0'259'0,"0"0"-117"0,0 0 7 16,0 0-41-16,0 0-4 15,0 0-33-15,-96-116-17 16,87 116-10-16,-5 0-44 16,5 0-2-16,9 29-10 15,-9 9 12-15,9 9 11 16,0 2-11-16,0 1-1 16,18-4-6-16,14-5-6 15,9-15 13-15,-4-11-2 16,-5-10-16-16,-14-5 13 15,10 0 7-15,-15-5-2 16,6-28 23-16,-19-1-22 0,0-7 12 16,0 0 3-16,0 3 1 15,-32 3 21-15,-5 6-32 16,-4 6 0-16,13 8-12 16,6 9-10-16,3 6-14 15,10 0-72-15,9 23-77 16,0 9 1-16,18 0-299 15</inkml:trace>
  <inkml:trace contextRef="#ctx0" brushRef="#br0" timeOffset="-8216">12904 10988 173 0</inkml:trace>
  <inkml:trace contextRef="#ctx0" brushRef="#br0" timeOffset="-8061">12904 10988 173 0,'211'11'358'0,"-211"-27"-186"15,0 0-22-15,0 5-54 0,0 5 15 16,0 6-39-16,0 0-30 15,0 0-30-15,0 6-12 16,9 24-11-16,-9 7 7 16,18 7 8-16,-9-3 1 15,0-1-5-15,14-5 1 16,-14-2-4-16,10-7 3 16,-1-5-43-16,5-7-156 15,-14-9-117-15</inkml:trace>
  <inkml:trace contextRef="#ctx0" brushRef="#br0" timeOffset="-7869">13183 10634 507 0,'0'0'70'16,"0"0"70"-16,0 0-6 15,0 0-45-15,0 0-32 16,0 0-16-16,-68-80-31 15,68 80-10-15,0 2-22 16,0 25 2-16,27 11-139 16,14 3-220-16</inkml:trace>
  <inkml:trace contextRef="#ctx0" brushRef="#br0" timeOffset="-7350">14108 11067 695 0,'0'0'152'0,"0"0"-14"16,0 0-18-16,0 0-31 15,-247-111-25-15,210 111-50 16,-4 0 5-16,14 6-19 15,4 26 0-15,-5 15-7 0,10 5 9 16,4-3-2-16,5 0 0 16,9-13-3-16,0-12-1 15,32-7-5-15,-5-11 4 16,15-6-2-16,-15 0 14 16,14-9-6-16,1-23 8 15,-6-15-6-15,5-11 11 16,-13-11-14-16,13-13 1 15,-23-6 10-15,5-5-9 16,-23 2 8-16,0 7 5 16,0 13-14-16,-23 25 26 15,-4 20 6-15,4 10-12 16,5 14 10-16,8 2-31 0,10 0-8 16,0 12-4-16,0 40-1 15,0 21 13-15,0 23 0 16,28 1 2-16,31-2 3 15,-8-3-4-15,8-20-1 16,1-11 0-16,-1-13-19 16,19-15-18-16,14-17-78 15,-14-7-55-15,8-9-132 16</inkml:trace>
  <inkml:trace contextRef="#ctx0" brushRef="#br0" timeOffset="-5444">16429 10778 318 0,'0'0'284'15,"0"0"-103"-15,0 0-19 16,0 0-33-16,0 0 1 16,0 0-33-16,-51-123-50 0,51 123 3 15,0 0-50 1,0 0 0-16,0 38-1 0,0 12 7 16,0 11-5-16,0 3-1 15,10 0 9-15,-1-5-14 16,4-12 5-16,6-12 0 15,-10-15 0-15,0-8 7 16,0-9-7-16,-9-3 0 16,0 0 6-16,0 0 12 15,0-15-13-15,0-23 0 16,0-12-1-16,0-8 8 16,0-6-12-16,0-9 0 15,0 0 4-15,0 3-10 0,14 6 6 16,-5 15 0-1,0 17-4-15,0 11 1 16,1 15 2-16,8 6-13 0,14 0-25 16,9 0 38-16,-4 17-14 15,-5 6-7-15,-5 2 21 16,-8-2-26-16,-6 0 23 16,-13 5 3-16,0 0-27 15,0 1 27-15,-23 3-24 16,-4-6 10-16,9-6 9 15,-5-11-13-15,23-3 16 16,0-6 2-16,0 0 2 16,0 0-2-16,0 0 1 15,0 0 0-15,0 0-13 0,23 0 10 16,4 0 3-16,14 0 0 16,-4 18 0-16,4 10-5 15,-13 10 5-15,4 9-1 16,-14-4-13-16,-9-2 13 15,0-9 1-15,-9-8 0 16,0-6-12-16,0-4-1 16,-27-5-20-16,-24-3 16 15,1-6 11-15,-19 0-22 16,24 0 2-16,-6 0-34 16,10 0-90-16,23-12-133 15</inkml:trace>
  <inkml:trace contextRef="#ctx0" brushRef="#br0" timeOffset="-5129">17376 10292 496 0,'0'0'205'0,"0"0"-14"16,0 0-80-16,0 0-5 15,-41-167-6-15,32 158-45 16,9 6 7-16,0 3-40 16,0 0-22-16,0 29-4 0,0 23-9 15,0 22 13 1,0 5 6-16,0 8 0 0,18 7-6 16,23 5 0-16,10-3 11 15,-1-3-12-15,10-14 1 16,8-16-16-16,10-18-58 15,-9-17-129-15,-1-16-32 16,-8-12-44-16,-19 0-175 16</inkml:trace>
  <inkml:trace contextRef="#ctx0" brushRef="#br0" timeOffset="-4915">18026 10764 365 0,'0'0'140'16,"0"0"-3"-16,0 0 0 15,0 0-41-15,-18-161-35 0,9 138-2 16,9 4-12-16,0 12-1 16,-9 7-12-16,9 0-20 15,0 0-3-15,0 0-11 16,-14 0-20-16,5 0-2 16,-10 17 3-16,10 6 16 15,0-1-156-15,9-4-49 16,0-3-39-16</inkml:trace>
  <inkml:trace contextRef="#ctx0" brushRef="#br0" timeOffset="-4483">17839 10282 97 0,'0'0'135'15,"0"0"-12"-15,0 0 31 16,0 0-94-16,0 0 19 0,0 0 14 15,-87-122-21-15,77 110-12 16,10 3 2-16,0 4-6 16,0 2 23-1,0 3-45-15,0 0-33 0,19 0-2 16,31 5 8-16,19 31-3 16,-10 16-4-16,-8 18 8 15,4 15-1-15,-14 8-6 16,-9 0 8-16,-5 1 12 15,-18-7-17-15,-9-3-4 16,0-5 0-16,-27-2-12 16,-33-11-14-16,1-10-151 15,9-12-280-15</inkml:trace>
  <inkml:trace contextRef="#ctx0" brushRef="#br0" timeOffset="-2861">13536 11942 541 0,'0'0'176'0,"0"0"-58"15,0 0-16-15,0 0 6 16,0 0-24-16,0 0-35 16,0-94 6-16,-9 89-25 15,-19-1-23-15,-4 0-3 0,5 6-4 16,-5 0 0 0,4 0 4-16,10 0 7 0,-14 17-22 15,13 4 11-15,-3 8 0 16,12-2-9-16,10-1 8 15,0-3-1-15,0-8-13 16,0-7-12-16,10-3 25 16,22 2 0-16,-14-1 2 15,14 0-7-15,-5 3 16 16,-8-1-9-16,-5 3 0 16,-5 8-1-16,0 3-9 15,-9 10 6-15,0 1-7 16,0-1 7-16,-32-3-8 15,4-2 12-15,1-11 0 16,-5-4-11-16,13-6 11 0,10-6 0 16,-4 0 4-16,13 0 15 15,0 0-15-15,0 0 7 16,0 0-11-16,0 0-3 16,0 0-7-16,0 0 8 15,0 9-14-15,13 8 11 16,6 10 4-16,-10 2 1 15,0 9 0-15,-9 11 3 16,0 7-3-16,0 8 0 16,-9 3 1-16,-19-6 2 15,-4-8 4-15,14-9-7 16,-5-15 0-16,23-14 4 0,0-8-8 16,0-7 4-16,0 0 0 15,0 0 9-15,32 0-8 16,9-5 17-16,5-15-2 15,-5 2-15-15,-13 7 6 16,-5 5-7-16,-14 6-10 16,-9 0-130-16,0 17-283 15</inkml:trace>
  <inkml:trace contextRef="#ctx0" brushRef="#br0" timeOffset="-2190">14680 13651 577 0,'0'0'293'15,"0"0"-159"-15,0 0 13 16,0 0-40-16,0 0-30 15,0 0-61-15,0-34-10 16,0 36-12-16,-9 27 3 16,0 12 3-16,0 6 5 15,0-4 1-15,-1 1-6 16,-3-6 0-16,13-13 9 16,0-6-9-16,0-11 0 15,0-8 1-15,0 0 0 16,0 0 6-16,0 0 0 15,0-2 10-15,0-23-11 16,0-21 23-16,0-15-23 0,23-14-2 16,13-10 7-16,5-3-6 15,1 4-5-15,-15 17 0 16,5 23 10-16,-23 24-12 16,0 14 2-16,-9 6-5 15,0 0 1-15,19 14-17 16,-1 30 12-16,5 23-4 15,-5 14 25-15,-9-4-13 16,14 2 1-16,-4-12 0 16,8-3-3-16,14-20 3 0,-13-5-5 15,4-14-40 1,-5-11-110-16,-4-8-40 0,-14-6 16 16,-9 0-48-16,0 0-170 15</inkml:trace>
  <inkml:trace contextRef="#ctx0" brushRef="#br0" timeOffset="-2006">14712 13864 249 0,'0'0'204'0,"0"0"-88"15,0 0 26-15,0 0-33 16,0 0-16-16,0 0-67 16,-101-35-16-16,124 29-10 15,23 0 4-15,46 0 5 0,-5-2 0 16,23 0-1-1,-1-5-7-15,-3 2-1 0,-15 5-186 16,-22 0-323-16</inkml:trace>
  <inkml:trace contextRef="#ctx0" brushRef="#br0" timeOffset="-1732">15765 13377 656 0,'0'0'154'16,"0"0"-17"-16,0 0 10 15,0 0-35-15,0 0-4 0,0 0-39 16,-96-120-53-16,96 120-8 16,0 0-8-16,-9 32-15 15,9 21 10-15,0 20 10 16,-9-1-2-16,9 8-3 15,0-4 9-15,0-1-13 16,36-14 4-16,5-5-30 16,10-18-81-16,8-15-174 15,19-20-163-15</inkml:trace>
  <inkml:trace contextRef="#ctx0" brushRef="#br0" timeOffset="-1474">16388 13191 634 0,'0'0'130'0,"0"0"5"15,0 0 5-15,0 0-51 16,0 0-50-16,0 0-39 16,-60-16 2-16,110 54 1 15,10 9 5-15,9 3 1 16,-1 2 4-16,-8 1-6 15,-1 3-7-15,-18 2 1 16,-22-3 5-16,-10 4-12 16,-9-2-11-16,0-1-88 15,-50-7-109-15,13-7-247 16</inkml:trace>
  <inkml:trace contextRef="#ctx0" brushRef="#br0" timeOffset="-1058">17660 13348 643 0,'0'0'130'0,"0"0"-19"16,0 0-24-16,0 0-46 15,0 0-36-15,0 0-1 16,-78 2-4-16,69 10 0 15,9 0 1-15,0-9-4 16,0 0-1-16,0-1 4 16,0-2 10-16,18 0-9 15,-8 0 10-15,-10 0 4 0,13-2-11 16,-13-4-4 0,0-2-30-16,0 8-151 0,-13 0-272 15</inkml:trace>
  <inkml:trace contextRef="#ctx0" brushRef="#br0" timeOffset="-861">17788 13674 421 0,'0'0'160'15,"0"0"-81"-15,0 0 42 16,0 0-4-16,0 0 9 15,0 0-45-15,-146 207-56 16,68-140-23-16,-23 9-4 0,5 0 0 16,-14 0-208-16,10-9-446 15</inkml:trace>
  <inkml:trace contextRef="#ctx0" brushRef="#br0" timeOffset="943">18186 7272 339 0,'0'0'203'0,"0"0"-70"16,0 0-20-16,0 0-21 16,0 0-55-16,0 0 0 15,-13-15-9-15,4 15-25 16,9 0 13-16,0 0-16 0,0 0-4 16,0 0-3-16,-10 9 7 15,10 0 0-15,0-3-5 16,0 0 10-16,0-3-5 15,10-3 6-15,-1 0-1 16,14 0 22-16,4-3-15 16,-18-6 17-16,-9-3 16 15,0 3-33-15,0 4 19 16,0-1-31-16,0 3-21 16,-27 3 8-16,-5 0-92 15,4 18-156-15</inkml:trace>
  <inkml:trace contextRef="#ctx0" brushRef="#br0" timeOffset="1206">18392 8095 596 0,'0'0'201'15,"0"0"-88"-15,0 0 11 16,0 0-47-16,0 0-50 16,0 0 17-16,-160 56-43 15,124-4 15-15,4 15-5 0,-14 9-4 16,-5 3-9-16,1 2 2 16,9-14-101-16,13-12-275 15</inkml:trace>
  <inkml:trace contextRef="#ctx0" brushRef="#br1" timeOffset="63975">4083 8801 570 0,'0'0'207'0,"0"0"-74"16,0 0 30-16,0 0-34 16,0 0-34-16,0 0-17 15,0 0-30-15,-18 0 2 16,18 0-19-16,0 0-25 0,0 0 4 15,0 0-10 1,0 11-9-16,0 18 8 0,0 12-3 16,0 15 4-16,0-4 0 15,0-5 6-15,0-7-13 16,0-4 7-16,0-13-27 16,0-8-17-16,0-10-74 15,9-5-40-15,0 0-22 16,10 0 49-16,-6-17-13 15,-13-9 1-15,0-6 43 16,0-6 76-16,-22-9 21 16,-29-3-164-16,5-2 164 15,-13 5 3-15,-1 7 92 16,19 8 41-16,14 5-60 0,18 10 63 16,9 5-47-16,0 3-19 15,0 4 11-15,0-4-39 16,0-3-2-16,0-6-37 15,9 3 26-15,18-3-10 16,5-1-11-16,5 11-1 16,4 2-3-16,0 6 9 15,-4 0-19-15,-5 0 6 16,-5 14 0-16,5 12-5 16,-4 0 0-16,-19 6 5 15,0 1-2-15,-9 1 7 16,0 2-1-16,0 2-4 15,-18-3-12-15,-10-9 11 16,6-8-32-16,12-10-12 0,10-5 29 16,0-3 16-16,0 0 1 15,0 0-1-15,0 0-18 16,10 0 15-16,22-3 3 16,-5 0 14-16,14 3-14 15,-13 0 4-15,4 0-7 16,-5 9 3-16,14 17 0 15,-13 3-7-15,13 6 7 16,-23-2 0-16,-8-7 0 16,3 0-10-16,-13-3 10 15,0-2 2-15,-41-1-1 16,-37-5 13-16,-4-4-14 16,-5-5-2-16,9-6-5 0,9 0-19 15,28 0 4-15,23-10-1 16,18-3-60-16,0 0-141 15,27 2-321-15</inkml:trace>
  <inkml:trace contextRef="#ctx0" brushRef="#br1" timeOffset="64956">4596 9025 200 0,'0'0'437'0,"0"0"-247"0,0 0-50 16,0 0-21-16,0 0-47 15,0 0 0-15,-69-87-27 16,60 81-15-16,-9 3 6 16,9 3-28-16,-5 0 12 15,-4 0-20-15,-10 0-6 16,-4 17 0-16,14 12 1 15,-5 7-18-15,14 1 15 16,9-2-33-16,0 1 17 16,9-10-13-16,32-12-56 0,0-6 50 15,-4-8 18-15,-5 0 25 16,-14 0 1-16,1-5 7 16,-6-12 6-16,-13-1 32 15,0-5-3-15,0 0 17 16,0 2-20-16,0 4-10 15,0 8 3-15,0 6-28 16,0 3-1-16,0 0-4 16,0 0-8-16,0 0 7 15,0 12-21-15,0 16-2 16,37 5 23-16,4-4-20 16,-4-9 11-16,-5-6 8 15,-5-6-8-15,-13-6 6 16,-5-2-5-16,0 0 9 15,1 0 4-15,-1-21 12 0,9-8 2 16,-4 0 14-16,-14 0-17 16,0 5 7-16,0 4-2 15,0 6-8-15,0 8 8 16,0 4-19-16,0 2-1 16,0 0 0-16,9 0-13 15,-9 0 2-15,9 0-7 16,19 13-19-16,13 14 31 15,-9 7-4-15,-5-2-13 16,-8-2 3-16,3-2-23 16,-12-4 18-16,-10-6-9 15,0-3-27-15,0-7 5 0,0-5-16 16,-23-3 44 0,-14 0 22-16,-4-3 12 0,13-8-2 15,19 2 4-15,-4 0-4 16,13 6 5-16,0 0-9 15,0 3-15-15,0 0 9 16,41-4-15-16,18-1 20 16,1-6-16-16,8-7 0 15,-8-2 17-15,9-4 0 16,-28 2 2-16,-14-5 25 16,5 4-2-16,-32 2 34 15,0-2 9-15,0 6-16 16,0 5 23-16,-13 6-43 15,-6 3 1-15,-8 3-7 16,4 0-23-16,5 3-2 0,18 26-1 16,-10 7-17-16,10-2 16 15,0 1-5-15,28-8-6 16,22-10 10-16,10-8-13 16,8-9-7-16,1 0-40 15,9 0-50-15,4-12-50 16,-13-12-210-16</inkml:trace>
  <inkml:trace contextRef="#ctx0" brushRef="#br1" timeOffset="66975">6491 8585 166 0,'0'0'555'0,"0"0"-410"15,0 0 2-15,0 0-7 0,0 0-38 16,0 0-53-16,0 0-15 16,-128-83-9-16,119 83-20 15,-9 17-7-15,-15 26 2 16,6 24 0-16,-5 10-2 16,4-1 4-16,19-4-3 15,9-2 1-15,0-11-12 16,0-7 7-16,28-10-7 15,22-11-4-15,-13-11 0 16,4-11-6-16,0-6 20 16,-4-3-5-16,-5 0 7 15,4-12 13-15,6-13-7 0,-1-8 4 16,-5-5 13-16,15-6-21 16,-10 3 11-16,-14 15-9 15,6 12 2-15,-33 10-12 16,9 4 5-16,0 0-17 15,0 0 7-15,9 21-2 16,14 0 10-16,-23-4-4 16,1-3-14-16,-1-7 18 15,-9-5-9-15,0-2 12 16,0 0 3-16,0 0 0 16,0 0 9-16,0 0 10 15,0-12-4-15,0-11 1 16,0 0-15-16,-28-1 7 15,-4 1-8-15,-4 9 2 16,-6 2-5-16,15 6 0 0,4 6 3 16,5 0-8-16,9 4 3 15,-10 33-5-15,6 13 2 16,13 5-15-16,0 0 20 16,0-10-19-16,13-11-25 15,24-13-24-15,4-10 13 16,-4-8 11-16,-5-3 42 15,-5 0-6-15,5-3 8 16,-13-17 8-16,-10-6-1 16,-9-6 16-16,0-1 8 0,0-2 3 15,0-3 14 1,-28 3-39-16,-13 7 3 0,5 7 12 16,3 12-15-16,15 9-9 15,0 0-4-15,-5 6 4 16,5 32-3-16,-1 8-2 15,19 4-1-15,0-1 4 16,28-11-23-16,22-8-15 16,1-16 4-16,-6-8 15 15,6-6 21-15,-10 0 0 16,-5-6 0-16,6-17 19 16,-1-5-12-16,-5-5 30 15,-3-2-6-15,-15 6-13 16,0 6 17-16,-4 8-15 15,-14 12-18-15,9 3 2 0,-9 0-4 16,9 0-3 0,9 0-24-16,1 20 7 0,4 4 17 15,-5-3-3-15,-9-5-12 16,0-1 12-16,5-4-9 16,-5-5 12-16,0-2-5 15,0-4 4-15,1 0 0 16,13 0-10-16,-14 0 14 15,9-5 11-15,0-16-10 16,-9-3 3-16,5 4-1 16,5 2 7-16,-19 12-2 15,0 3 5-15,9 3-11 0,-9 0-2 16,9 3-37 0,14 21 35-16,-14 5 1 0,9-3 1 15,0-3 3-15,5-5-3 16,-4-6-8-16,-1-6 8 15,14-6-7-15,-5 0 7 16,15 0 3-16,-6-16 2 16,15-12 9-16,-1-5-11 15,-9 1 1-15,-4 3 18 16,-14 9-19-16,-14 9 13 16,0 7-9-16,0 4-7 15,0 0-6-15,0 12-28 16,14 17 34-16,-4 3-2 0,-10-2-10 15,9-9 3 1,-4-8-8-16,-5-8-17 0,0-1 32 16,0-4-4-16,-9 0 6 15,0 0 7-15,0-4-5 16,0-19 17-16,0-3 8 16,-18 0-5-16,-23 0 13 15,13 3-7-15,-13 5-4 16,14 6 1-16,4 6-25 15,5 6 1-15,8 0-5 16,1 6 6-16,-14 32-4 16,14 6-1-16,9 3-2 0,0-3-7 15,0-9 6 1,0-12-25-16,9-6-1 0,33-14-1 16,-15-3 27-16,14 0 5 15,0-11 1-15,-4-18 17 16,13-9-9-16,-8-9 10 15,-15-3 24-15,-9-8-11 16,-18-12 16-16,0-6-6 16,0-5-17-16,-9 1 19 15,-18 19-29-15,-5 23 2 16,13 21 19-16,19 14-22 16,0 3 5-16,0 0-18 15,0 29-29-15,0 30 21 16,10 19 7-16,8 5 1 15,14 1-2-15,-5-5 4 0,5-12-4 16,-4-7-4-16,4-12-21 16,-5-16 14-16,-4-8-23 15,-4-16 6-15,-1-5 29 16,5-3-11-16,4 0 12 16,1-11 11-16,13-13-10 15,-23-2 11-15,5 5-7 16,-23 4 2-16,0 1 17 15,0 2-15-15,0 8 9 16,0 3-11-16,0 3 1 16,0 0-13-16,0 0 5 15,0 0-26-15,0 18 25 0,9 5-1 16,10 1-1-16,3-4 3 16,-3 0-32-16,8-6 18 15,5-1-28-15,-4-7-42 16,-5-6-49-16,4 0-86 15,-9 0-81-15</inkml:trace>
  <inkml:trace contextRef="#ctx0" brushRef="#br1" timeOffset="67315">8446 8742 446 0,'0'0'171'0,"0"0"-5"15,0 0-28-15,0 0-74 16,0 0-57-16,0 0 10 0,-9-20-17 16,9 22 0-16,0 19-4 15,0 3 4-15,0-1 0 16,0 0 11-16,0-5-10 16,18-10 8-16,0-6-9 15,5-2 0-15,-5 0 24 16,-8-2 68-16,12-21 22 15,-12-6-32-15,-10-6-45 16,0 3 10-16,0 3-36 16,0 11-3-16,-23 3-9 15,14 10 1-15,-1 5-5 16,10 0-25-16,0 5-95 0,0 28-48 16,10-2-55-16,40-1-342 15</inkml:trace>
  <inkml:trace contextRef="#ctx0" brushRef="#br1" timeOffset="67888">8949 8634 757 0,'0'0'184'0,"0"0"24"16,0 0-26-16,0 0-82 15,0 0-33-15,0 0-25 16,-78-102-27-16,78 102-15 15,0 15-19-15,0 28 13 0,0 18-1 16,0 15 14 0,0 0-3-16,0 3-4 0,0-3 0 15,0-12-5-15,0-9-32 16,19-17-26-16,-1-11-41 16,14-16-17-16,-14-8 49 15,1-3 16-15,-6 0 56 16,-13-17 0-16,0-13 2 15,0-8 17-15,-13 1-19 16,-24-4 3-16,-13 4 15 16,-1 4-16-16,15 10 12 15,4 11 22-15,13 6-22 16,10 6 10-16,9 0-19 16,0 0-5-16,0 0-14 0,19 0-18 15,22 0 32-15,14 0 14 16,4-8-13-16,14-4 9 15,-18 1 7-15,-4-5-6 16,-19 8 30-16,-5 2-13 16,-27 3 8-16,9 3 9 15,-9 0-26-15,0 0 3 16,0 0-22-16,0 0-10 16,10 21 10-16,12 9 0 15,6 7 1-15,-19-3-4 16,5 1 8-16,-5 1-5 15,9-7 0-15,-9-9-7 16,1-3-33-16,-1-5-89 0,-9-7-21 16,0-1-80-16,0-4-307 15</inkml:trace>
  <inkml:trace contextRef="#ctx0" brushRef="#br1" timeOffset="68198">9105 8608 229 0,'0'0'200'16,"0"0"-64"-16,0 0-13 0,0 0-10 15,0 0-87-15,0 0-26 16,-37-24-16-16,37 36 14 16,0 8 2-16,19 2 0 15,13-5 0-15,-5-8-1 16,1-4 1-16,4-5 22 15,-14 0 28-15,-9 0 15 16,14-3 3-16,-23-12-1 16,0-2-21-16,0-1-34 15,0 2-7-15,-32 4-5 16,14 6 0-16,-1 6-25 16,-4 0-110-16,23 8-37 15,0 24-213-15</inkml:trace>
  <inkml:trace contextRef="#ctx0" brushRef="#br1" timeOffset="69016">9668 8929 306 0,'0'0'358'0,"0"0"-189"15,0 0-10-15,0 0-45 16,0 0-10-16,0 0-46 16,-165-111-8-16,142 108-6 15,23 3-41-15,0 0-6 0,-9 6-3 16,0 26-12 0,0 12 16-16,0 3 2 0,9-4-1 15,0-5-5-15,0-8-5 16,18-8-19-16,-9-10 17 15,9-7-19-15,-4-5 13 16,-5 0 3-16,10 0 16 16,-19-11 39-16,9-15-28 15,0-6 3-15,-9-11 16 16,0-5-16-16,0-1 21 16,0 3-22-16,-9 10-10 15,0 14 25-15,-1 11-24 16,1 11 10-16,0 0-13 0,9 0-1 15,-23 22-7-15,5 16 1 16,9 11 6-16,0-2-11 16,9-3 11-16,0-6-10 15,18-9 4-15,9-9-16 16,-4-8 13-16,5-5-2 16,4-7 6-16,-14 0 5 15,10 0 0-15,4 0 1 16,-14-19 13-16,14 2-9 15,-23-4 6-15,9-2 3 16,-8 2-9-16,-10 4 17 16,13 5-16-16,-13 6 2 15,0 6-6-15,0 0-2 16,9 0-5-16,-9 0-6 0,10 6-4 16,-1 12 4-1,9 0 11-15,-9-1 0 0,5-3-3 16,-5-5 6-16,0 0-5 15,0-6 2-15,1-3-7 16,-10 0 3-16,9 0 3 16,14 0-7-16,-5 0 8 15,9-23 9-15,5-6 6 16,10-7-11-16,-6 2-1 16,5 7 7-16,-13 7-10 15,-5 11 0-15,-5 9-7 16,0 0-8-16,5 0 13 15,5 20-5-15,-10 6-5 0,5 1 10 16,-5-4-82 0,1 3-33-16,3-8-63 0,-3-6-128 15</inkml:trace>
  <inkml:trace contextRef="#ctx0" brushRef="#br1" timeOffset="69439">10753 8614 311 0,'0'0'281'15,"0"0"-157"-15,0 0 2 16,0 0-42-16,0 0-27 16,0 0-35-16,-60-18-14 15,51 30 0-15,-9 5-1 16,9-2-7-16,-1-4 3 16,10-2-3-16,0-5 0 15,0-4 4-15,0 0 2 16,0 0 17-16,0 0 9 0,0 0 33 15,10 0 12 1,-1 0-44-16,0 0 15 0,-9 0-24 16,0-6-9-16,0 6 1 15,0 0-16-15,0 0-2 16,0 0-48-16,-9 0-80 16,-10 17-70-16,-3 24-200 15</inkml:trace>
  <inkml:trace contextRef="#ctx0" brushRef="#br1" timeOffset="69629">10606 9051 534 0,'0'0'272'0,"0"0"-177"0,0 0 37 15,0 0-26-15,0 0-16 16,0 0-22-16,-100 146-28 15,54-99-31-15,-5 3-3 16,-26 9-6-16,-24-1-197 16,-18 8-632-16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43:23.81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197 329 175 0,'0'0'123'0,"0"0"-36"16,0 0 27-16,0 0 1 15,0 0-5-15,0 0-17 0,-161-41-16 16,152 36 20-16,0 5-59 16,0 0 20-16,0-3 7 15,9 3-37-15,0 0 12 16,0 0-40-16,0 0 5 16,0 0-10-16,59 0 12 15,37-3-7-15,55 0 44 16,23-5-43-16,14-8 32 15,23 4-33-15,-5 2 0 16,-10-2 2-16,-8 2 12 16,-9 2-14-16,-15 3 0 15,-3 5 8-15,26-3-9 0,10 3 1 16,9 0 0 0,23 0-11-16,-5-4 16 0,23-4-5 15,1-7 0-15,-1 0 13 16,-9 1-20-16,-23 5 7 15,-4 4 0-15,-38 2-8 16,-3-1 15-16,-24 2-7 16,-18-2 0-16,-8-1 12 15,-11-1-20-15,10 0 8 16,-13-3 0-16,-6 2-1 16,-13-1 4-16,-27 3-3 15,-10 5 0-15,-18-3 11 16,5 3-20-16,4-3 9 15,9 1 0-15,-4 2-7 16,27-4 11-16,5 2-4 0,9-4 0 16,23 0 9-16,0 0-13 15,36 3 4-15,-8 0 0 16,8 3-12-16,-36 0 13 16,-32-3-1-16,-19 3 0 15,-27-3 11-15,-4 3-14 16,-19-3 3-16,5-2 0 15,-14 1-6-15,9 2 6 16,9 2 0-16,1-2-10 16,3 2 22-16,15 0-12 15,-5 0 0-15,-4 0 3 16,-6 0-10-16,-3 0 7 0,-10 0 0 16,-9 0-9-16,0 0 23 15,0 0-14-15,0 0 0 16,0 0 7-16,0 0-9 15,0 0 2-15,-9 0 0 16,-32 0-10-16,-19 0-4 16,-9 13-58-16,-8 5-128 15,-10-1-281-15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58:43.42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535 310 617 0,'0'0'188'16,"0"0"-41"-16,0 0-4 15,0 0-16-15,0 0-54 16,0 0 5-16,0 0-36 16,-46-129-38-16,-14 129 14 15,-8 0-18-15,-5 30 3 16,18 1-12-16,23 11 10 16,22 4-1-16,10-2 0 15,0 5 4-15,42 1-7 0,13 1 4 16,18-3-1-16,-5 2 1 15,1-3 9-15,-23-4-10 16,4-5 0-16,-18-3 3 16,-4-9-3-16,-28-2 0 15,0-10 0-15,0-2-7 16,0-3 3-16,-60-3 4 16,-18-4 8-16,-22-2 0 15,-15 0-5-15,5 0-3 16,19-2-3-16,22-13-16 15,42-8-39-15,27-16-13 16,9-16-100-16,92-23-106 0,27-10-85 16</inkml:trace>
  <inkml:trace contextRef="#ctx0" brushRef="#br0" timeOffset="55">535 310 547 0</inkml:trace>
  <inkml:trace contextRef="#ctx0" brushRef="#br0" timeOffset="1455">535 310 547 0,'297'-175'171'16,"-288"131"24"-16,1 3-81 0,-10 12 66 0,0 14-88 15,9 9-21-15,-9 6-14 16,0 0-47-16,0 0 1 16,0 0-11-16,0 47-19 15,0 20 13-15,13 19 10 16,-13 5-4-16,10 1 11 16,-1-2-5-16,0-5-6 15,9-19 0-15,-4-4 6 16,-5-21-10-16,9-15 4 0,-18-12-7 15,10-10-8-15,-10-4-52 16,9 0 29-16,-9-24 31 16,0-14-46-16,0-11 1 15,-19 4 21-15,-31 0-15 16,-9 6 11-16,-10 10 7 16,9 8 22-16,15 13 6 15,3 0 0-15,24 2 4 16,18 6-4-16,0 0 0 15,0 0-3-15,69 0 0 0,18 0 3 16,23 0 7 0,9 0-2-16,9 0 2 0,-23-6 4 15,-4-9-2-15,-42 6 29 16,-31 1-9-16,-15 2 21 16,-13 6 14-16,0-6-28 15,0 3 17-15,0-3-1 16,-13 0-21-16,-24 0-31 15,5 6-3-15,14 0 2 16,-1 0-1-16,-13 9-3 16,23 23 5-16,0 6 0 15,9 3 6-15,0-3-14 16,18-3 8-16,42-6 0 16,18-11-5-16,13-10 6 15,-13-8-1-15,0 0 0 0,-9 0 0 16,-10-14 3-1,-27-6-3-15,-4-4 0 0,-19-2 17 16,-9-6-16-16,0-7 22 16,0 1 11-16,-28 10-8 15,10 1 13-15,-5 16-12 16,23 8-5-16,0 3-8 16,0 0-14-16,0 0-4 15,0 35-8-15,9 21 12 16,14 19 8-16,-14 7-8 15,0 8 0-15,-9 9-2 16,0-2 5-16,0-7-3 0,0-11 0 16,0-24 9-16,0-14-10 15,0-24 1-15,0-8 0 16,0-9 1-16,0 0 7 16,0 0-5-16,0-11 6 15,0-30-2-15,0-15-6 16,0-17-1-16,0-11 0 15,19-7-3-15,4-18 7 16,-5 5-4-16,0 8 0 16,-9 15 9-16,5 16-10 15,-5 22 1-15,-9 20 0 16,0 17-5-16,9 6 5 16,1 0-9-16,8 0 1 0,23 8-31 15,0 27 37 1,5 15-13-16,-14 2-16 0,-14 1 28 15,-18-1-26-15,0-3 0 16,0-7 19-16,-36-4-18 16,-5-12 2-16,9-5-8 15,13-10-17-15,10-5 43 16,9-6-14-16,0 0 22 16,0 0-3-16,0 0 8 15,0 0-5-15,0-6 0 16,18-14 6-16,14-12-7 15,19 0 1-15,-5-1 0 16,4 7-4-16,-9-3 7 16,9 0-3-16,-4-3 1 0,14-1 6 15,-19 5 2-15,-14 7-7 16,-4 10 15-16,-23 2 25 16,0 6-26-16,0-3 13 15,0 0-22-15,-23-3-7 16,-13 7-2-16,-5-2-7 15,-1 4 9-15,24 0-2 16,0 4-1-16,9 19 3 16,9 9 0-16,0 2 5 15,0 1-10-15,45-2 5 16,6-1-8-16,8 2 6 0,1-1-15 16,-10-1 17-1,10 4-2-15,-33-5 5 0,-4-5-5 16,-14-2 2-16,-9-4-4 15,0-5-4-15,0-1-1 16,-41-2 9-16,-19-6 10 16,-8-4-9-16,-10-2 14 15,0 0-12-15,19 0 5 16,8 0-6-16,10 0-2 16,23-5 0-16,9-18-2 15,9-12-65-15,27-15-91 16,33-11-452-16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43:25.31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149 375 5 0,'0'0'121'16,"0"0"-31"-16,0 0 7 15,0 0 12-15,0 0-6 16,0 0-22-16,-101-2-43 16,101-2 30-16,0 4 13 15,0-4-26-15,-9 4 5 16,9 0-32-16,-9 0-6 0,9-2 33 16,-14 2-40-16,14 0 16 15,0 0-18-15,0 0-3 16,0 0-2-16,0 0-8 15,0 0 0-15,0 0-9 16,0 0 3-16,14 0 1 16,23 0-7-16,45 0 12 15,23 0 42-15,46 0-22 16,23 0 2-16,37 0 18 16,13-8-37-16,14-7 15 15,0-2 1-15,-23 5-15 16,-18 1 28-16,-18 3-29 15,-19 8-3-15,-23 0 9 0,0 0 0 16,-8 0-9-16,-1 0 0 16,9-1 13-16,23-11-14 15,5-3 1-15,14-5 0 16,-10-4 2-16,-4 7 4 16,-14 0-6-16,-5 2 0 15,-8 6 10-15,-19 2-16 16,0-1 6-16,-9 3 0 15,9-4-4-15,-5 4 14 16,5-5-10-16,0 4 0 16,-9 0 6-16,-14 4-6 15,-4 2 0-15,4 0 0 0,-14 0-6 16,-4 0 6 0,0 0 0-16,-10 0-2 0,10 0 13 15,14 0-14-15,27 0 3 16,9 0 0-16,18 0-11 15,15 0 11-15,-33-4 0 16,-23-4 0-16,-36-1 9 16,-28 4-9-16,-23 1 0 15,-9-1 5-15,-9 2-7 16,0 0 6-16,0-3-4 16,0 3 12-16,0 0 2 15,0 3-11-15,0-2-3 16,0 2 4-16,0 0-18 0,14 0 14 15,-5 0 0 1,0-4-9-16,1 2 23 0,8-1-14 16,14-3 0-16,-14 0 8 15,23 1-16-15,-13-1 8 16,13 2 0-16,-13 2-6 16,4-2 18-16,-5 2-12 15,-4 2 0-15,-5 0 6 16,1-4-15-16,3 4 9 15,-3 0 0-15,-1 0-7 16,0 0 18-16,-4 0-11 16,4 0 0-16,10 0 7 0,13 0-13 15,0 0 6 1,-4 0 0-16,-5 0-10 0,5 0 18 16,-5 0-8-16,-14 0 0 15,-9 0 9-15,0 0-16 16,-9 0 7-16,0 0 0 15,0 0-3-15,0 0 6 16,0 0-3-16,0 0 0 16,-36 0-75-16,-24 0-77 15,-18 0-270-15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43:26.733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0 262 383 0,'0'0'145'0,"0"0"-78"15,0 0 0-15,0 0 10 16,0 0 4-16,0 0-61 16,0 0 18-16,0 0-4 15,0 0-22-15,0 0 38 16,23 0-6-16,64 0-8 15,41 0 29-15,42 0-48 16,26 0 16-16,42 0-7 16,-13-5-26-16,4-5 25 0,-5 4-25 15,5-1 0 1,0-1 6-16,-5 1-3 0,-18-3-3 16,5 2 0-16,-6-4 9 15,-17 0-11-15,0 1 2 16,-23-1 0-16,-5 3-3 15,-23 1 10-15,-18 2-7 16,0 3 0-16,-23 0 16 16,14-3-11-16,9 3-5 15,18 1 0-15,1-2 17 16,4 1-10-16,-5-2-5 16,-18 2-2-16,-14 0 13 15,-4 3-12-15,-23 0-1 16,-9 0 0-16,-19 0 2 15,-23 0 2-15,5 0-4 0,-4 0 4 16,22 0 12-16,10 0-7 16,18 0 1-16,-10 0-6 15,15 0 6-15,-24 0-4 16,1 0-6-16,-24 0 0 16,-4 0 15-16,-23 0-15 15,1 0 0-15,-1 0 1 16,0 0-5-16,14 0 4 15,4 0 0-15,14 0 0 16,5 0 16-16,5 0-16 16,-1 0 0-16,0 0 3 15,-22 0-4-15,-5 0 1 0,-5 0 0 16,0-3 1 0,-9 0 14-16,14 1-14 0,-4 2-1 15,8-4 8-15,14 4-9 16,-9-3 1-16,5 3 0 15,-19-3 0-15,5 3 17 16,-5-2-17-16,-8-2 0 16,-1 2 7-16,4 2 10 15,-3-4-17-15,8 2 0 16,0 2 16-16,5-3-1 16,-5 3-15-16,1-3 0 15,-10 0 9-15,14 0-10 16,-14 1 1-16,9-4 0 15,1 2 1-15,13 2 10 16,-5-2-11-16,-4 2 0 0,4 2 11 16,-17-3-21-16,22 3 10 15,-5 0 0-15,5 0-6 16,-14-3 16-16,1 0-10 16,4 0 0-16,-14 0 11 15,0 0-16-15,9 3 5 16,5-3 0-16,-5 0-11 15,1 3 19-15,4-2-8 16,-23 2 0-16,9 0 11 16,0 0-24-16,0-5 13 15,-9 5 0-15,9-1-8 16,-9 1-5-16,0 0-45 0,-9 0-88 16,-41 0-175-16,-37 0-275 15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43:28.00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0 319 494 0,'0'0'101'16,"0"0"-10"-16,0 0 9 15,0 0 17-15,0 0-62 16,0 0-43-16,50-21 8 15,28 18 11-15,0 3-5 16,32 0 14-16,-1 0-26 0,6 0 34 16,13 0-28-16,23 0-7 15,37 0 35-15,18 0-40 16,23 0 21-16,4-6-7 16,5-5-21-16,-9 5 26 15,-32 3-27-15,-19-1 3 16,-13 2-5-16,-14-7 15 15,5-2-13-15,13-1 1 16,-13-2 11-16,4-2-6 16,-14 5-6-16,-8 0 0 0,13-1 0 15,-14 3 7 1,-18 3-7-16,-4 3 0 0,-15 3 9 16,10 0-5-16,-5 0-4 15,14 0 0-15,10 0-4 16,-1 0 9-16,-18 0-5 15,-10 0 0-15,-3 0 13 16,-20 0-13-16,15 0 0 16,-33 0 0-16,1 0-3 15,-14-3 12-15,4 0-9 16,-9 3 1-16,10-2 13 16,8 2-10-16,1 0-4 15,17 0 1-15,-8 0-6 16,27-10 6-16,-13 2-1 15,-6-1 0-15,-17 3 15 0,-23 0-15 16,-15 1 0-16,-12 2 0 16,-1 0 12-16,-9 0-12 15,9 0 0-15,0 3-1 16,23-3 21-16,-4 3-20 16,13-3 0-16,0 3 5 15,-14-3-5-15,5 0 0 16,-13 0 0-16,-1 1 1 15,-9-2 11-15,0 4-12 16,5-2 0-16,4-4 10 16,24 3-13-16,3-3 3 15,24 1 0-15,-9-1-5 0,8 0 16 16,-8 0-11 0,-19 3 0-16,-23 3 7 0,-18-3-10 15,0 3 3-15,0-3 0 16,0 3 7-16,0-3 8 15,0 3-15-15,0-3 9 16,0 3 0-16,0 0 13 16,0-3-22-16,0 1 0 15,0 2 0-15,0-4 9 16,0 4-9-16,0 0 0 16,0 0-1-16,0 0-9 15,-27 0-55-15,-33 0-155 16,-8 0-165-16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45:29.5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1886 2569 129 0,'0'0'333'0,"0"0"-213"0,0 0 39 15,0 0-37-15,0 0-74 16,0 0-26-16,-146-75-22 15,137 109 5-15,9 4-10 16,0 2 5-16,0-9 0 16,18-8-4-16,18-9 7 15,6-9-3-15,-1-5 0 16,-5 0 10-16,-13 0-2 16,-4-2 2-16,-10-22 8 15,-9-4 38-15,0-2 4 16,0 1-16-16,-18 0-31 15,-33 8-7-15,1 10-12 16,13 11-17-16,-4 0-44 16,32 21-78-16,9 22-204 0</inkml:trace>
  <inkml:trace contextRef="#ctx0" brushRef="#br0" timeOffset="-1350">220 3185 360 0,'0'0'131'16,"0"0"13"-16,0 0-1 15,0 0-33-15,0 0-2 16,0 0-35-16,0 0 11 15,0 0-11-15,-101 32-22 16,101-44 9-16,0-14-49 16,0-9-8-16,0-3 1 15,19-6 0-15,13-5-4 0,9 7 1 16,-14 8 8-16,5 10-9 16,-22 15 0-16,-1 9-5 15,0 0-2-15,0 0-3 16,9 24 10-16,14 8 0 15,-4 6 0-15,-5 6-6 16,-5 2 6-16,0 4-1 16,5-1-7-16,-5-8-4 15,1-6 3-15,-10-9-5 16,5-11-29-16,-5-3 22 0,0-9-8 16,0-3 25-1,0 0-1-15,-9 0 10 0,19-30 14 16,-6-8-1-16,6-2-12 15,-1-7 21-15,-9 7-15 16,5 2-8-16,-5 9 8 16,-9 14-10-16,9 9-2 15,-9 6 0-15,9 0-22 16,0 0 16-16,14 26-6 16,-4 9 12-16,-1-2-5 15,0-5 0-15,-4-1 3 16,4-3-4-16,-9-10-19 15,1-6 19-15,-1-2-16 16,-9-6 11-16,14 0 5 16,-14 0 6-16,18-26 0 0,-9-12 11 15,9-3-7-15,5 6 7 16,-4 9-11-16,-10 12 0 16,-9 6 13-16,0 8-13 15,0 0-4-15,9 8-8 16,14 23 6-16,-5 7 6 15,0 3 0-15,14-6 2 16,-13 0-9-16,8-5 4 16,5-8-26-16,-14-1-79 15,15-6-42-15,-15-7 2 16,9-5-45-16,5-3-37 16</inkml:trace>
  <inkml:trace contextRef="#ctx0" brushRef="#br0" timeOffset="-359">1374 3219 311 0,'0'0'175'16,"0"0"-24"-16,0 0-23 15,0 0-32-15,0 0-16 16,-78-162-30-16,46 141 2 16,4 6-19-16,-4 9-8 15,14 4-9-15,0 2-16 16,8 0-2-16,-3 23-8 15,3 12 16-15,10 2-8 16,0 5 2-16,0-5-19 16,33-1 8-16,-6-8-27 15,14-7 5-15,-4-11 19 0,4-9-1 16,-14-1 8-16,6 0 6 16,-6 0 1-16,-13-20 12 15,-5-3-8-15,-9-3 19 16,0-3 21-16,0-6-9 15,0-3 6-15,0 6-7 16,0 9-5-16,-9 8 19 16,-5 6-25-16,14 9 2 15,0 0-25-15,0 0-2 16,0 0 1-16,0 29-25 0,14 15 26 16,13 5 1-1,5-2-1-15,5-6 0 0,-5-6-3 16,-5-9-8-16,5-14 10 15,-4-3-2-15,-1-9 3 16,-4 0-1-16,5-9 4 16,4-20 3-16,-14-7 6 15,0-4-10-15,-9-1 18 16,-9 1-6-16,0 2-1 16,0 8 27-16,0 12-26 15,0 10 6-15,0 5 10 16,0 3-30-16,0 0-1 15,0 0-9-15,14 15-2 0,5 17 5 16,-1 6 7 0,5-1 0-16,4 1-6 0,-9-3 4 15,15-9-2-15,-6-2 0 16,-4-9-14-16,4-13 17 16,-8-2-8-16,13 0 9 15,-14 0 7-15,0-13-1 16,5-18-5-16,-4-1-1 15,-1-2 7-15,-4-1-7 16,4 3 0-16,-18 6 3 16,0 14 3-16,0 6-3 15,0 6-3-15,9 0 0 16,0 0-18-16,0 20 11 16,5 16 0-16,4-2 7 0,-8-2-5 15,-1-3 8-15,9-5-3 16,-4-6 0-16,4-7-5 15,-9-6 4-15,0-5-6 16,1 0 7-16,12 0 1 16,6-22 5-16,-10-8-2 15,14-5-4-15,-4 0 3 16,4 6 1-16,-23 11-4 16,0 7 0-16,0 8-9 15,0 3 8-15,5 0-6 16,4 14 7-16,1 10-4 15,4-1 2-15,4 1 2 16,5-4-1-16,5-6-8 16,4-5-70-16,-14-6-28 15,15-3-54-15,-33 0-109 0,-9 0-292 16</inkml:trace>
  <inkml:trace contextRef="#ctx0" brushRef="#br0" timeOffset="2166">3644 2505 48 0,'0'0'446'16,"0"0"-326"-16,0 0-10 0,0 0 0 16,0 0-43-1,0 0 0-15,-256-38 6 0,214 61-24 16,-17 18-3-16,9 21-21 15,13 10-19-15,-4 13 17 16,13 4-20-16,19 0 1 16,9-2-4-16,9-5 7 15,60-6-7-15,9-12 0 16,22-14-27-16,6-18-52 16,13-20-125-16,9-12-102 15</inkml:trace>
  <inkml:trace contextRef="#ctx0" brushRef="#br0" timeOffset="2461">4216 2575 463 0,'0'0'105'0,"0"0"-10"16,0 0 33-16,0 0-39 15,0 0-19-15,0 0-19 16,-78-131-48-16,87 131-3 16,37 17 0-16,14 21 0 15,13 6 0-15,-4 6 9 16,-10 10-6-16,-13 8-2 16,-5 1-1-16,-23 2 11 0,-18-2-9 15,0-1-2 1,-27-4 0-16,-51 4-12 0,-32-2-82 15,-18-11-228-15</inkml:trace>
  <inkml:trace contextRef="#ctx0" brushRef="#br1" timeOffset="434421">19569 1043 260 0,'0'0'255'16,"0"0"-120"-16,0 0-12 16,0 0-18-16,0 0-32 15,0 0-12-15,0-17-19 16,0 17-24-16,0 0 13 16,0 27-19-16,0 1 20 15,0 11 23-15,0-5-52 16,0 8 16-16,0 7 0 15,0 12-11-15,0 12 15 0,0 9-17 16,0 9-3-16,0 4 4 16,0 7-4-16,9-3-3 15,14-2 0-15,4-9 10 16,5-1-10-16,5 6 0 16,4 4 3-16,-13 7-6 15,13 8 3-15,9 10 0 16,-22 9 0-16,13 15 9 15,-5 9-9-15,-4 2 9 16,-4 4 7-16,13 0 32 16,-13-8-27-16,13-4-3 15,-14 3 4-15,-4-6-16 16,5-3 8-16,4 5-11 0,-5-2-2 16,5 9 4-1,-4-1-2-15,-10-5-3 0,5-8 0 16,-14-4 6-16,0 2-4 15,-9-4-2-15,9-4 3 16,-9-2-4-16,0-10 1 16,0-5 0-16,0-10 1 15,0-7 5-15,0-4-5 16,0 0-1-16,0 3 2 16,0 0-3-16,0 5 1 15,0 0 0-15,0 13-2 16,9 5 4-16,14 1-2 0,-23 2 0 15,9-8 9-15,1-6-12 16,-10 0 3-16,0 0 0 16,9 3-4-16,-9-6 9 15,9-6-5-15,0-3 0 16,5-3 2-16,-5 4-2 16,9 2 0-16,-9 3 0 15,1 9-6-15,-10 4 11 16,0 4-5-16,0 5 0 15,0 3 6-15,0 3-6 16,0 1 0-16,0 1 0 16,0-4-3-16,0-5 8 15,0-7-5-15,22-1 0 16,-12 4 8-16,-1 0-9 16,0 3 1-16,9 1 0 0,-4 0-2 15,-5-6 2-15,0-1 0 16,-9 1 0-16,0-4 5 15,9 1-4-15,-9 0-1 16,10 0 0-16,-1 0-5 16,-9 5 7-16,13 6-2 15,6 1 0-15,-10-4 5 16,0-2-5-16,9-6 0 16,-4-4 0-16,-5 5-7 15,-9-7 9-15,9-1-2 16,-9 4 0-16,0-9 7 15,0-5-8-15,0 2 1 0,0-6 0 16,0 1-4-16,0-4 5 16,10 0-1-16,-1-8 0 15,0-10 4-15,5 2-4 16,-14-7 0-16,0-6 3 16,9 0-7-16,-9-14 5 15,0-12-1-15,0 0 0 16,0-3 7-16,0-6-7 15,0 4 0-15,0-13 3 16,0 9-9-16,0 0 6 16,0 7 0-16,0-1-4 15,0-4 12-15,0 7-8 16,0 12 0-16,-9-3 4 0,9 3-10 16,0-3 6-1,-14-1 0-15,14 7-5 0,0-4 8 16,0 1-3-16,0-6 0 15,0 2 7-15,0 7-12 16,0-10 5-16,0 5 0 16,0-13-2-16,0 0 6 15,0-6-4-15,0 7 0 16,0-1 3-16,0-4-4 16,0 5 1-16,0 2 0 15,0 6-3-15,0 3 8 16,0 2-5-16,0-8 0 0,-9-3 4 15,9 3-6-15,0-6 2 16,0 1 0-16,0-2-7 16,0 1 10-16,0 4-3 15,0-5 0-15,0 1 7 16,0-5-7-16,0-10 0 16,0-2 0-16,0-7-7 15,0 4 8-15,0-6-1 16,0 2 0-16,0 4 4 15,0 0-5-15,0-3 1 16,0 2 0-16,0 1-2 16,0-3 2-16,0-3 0 15,0 0-1-15,0 2 5 0,0 2-5 16,0-2 1 0,0 3 0-16,0-4-1 0,0 1 1 15,0 5 0-15,0-6 0 16,0 4 3-16,0 2-3 15,0-5 0-15,0 4 0 16,0 0-4-16,0 2 4 16,0-2 0-16,0-2 0 15,0 1 6-15,0 3-7 16,0 4 1-16,0 8 0 16,0 6 0-16,0-6 0 15,0 1 0-15,0 5-8 16,0-12 17-16,0 6-9 15,0-6 0-15,0 4 1 0,0 2-4 16,0-5 3-16,9-10 0 16,-9 4-2-16,14-9 5 15,-14 0-3-15,0-6 0 16,9 0 1-16,-9 0-5 16,0 0 4-16,0 2 0 15,0 5-5-15,0-2 7 16,0-5-2-16,0 6 0 15,0-6-1-15,0 6-3 16,0 3 4-16,0 2-4 16,0 1-3-16,0-3 7 15,0-4 0-15,0 1 0 16,0-6-6-16,0 0 2 16,0 0 4-16,0 0 0 15,0 0-7-15,0 0 13 0,0 0-6 16,0 0 0-16,0 0 2 15,0 0-10-15,0 0 8 16,0 0 0-16,0 0-5 16,0 0 5-16,0 6-6 15,0-3 4-15,0 3-10 16,0 0 5-16,0 0-2 16,0-6-7-16,0 5 9 15,0-5 2-15,0 0 5 16,0 6-3-16,0-6 6 15,0 3-2-15,0-3-1 16,0 6 0-16,0-6-9 0,0 0 9 16,0 0 0-16,0 6-2 15,0 6-1-15,0 8-1 16,0-6-4-16,0 10 6 16,0-10-5-16,0-8 7 15,0 0 0-15,0-3-4 16,0-3 11-16,0 0-8 15,0 0 1-15,0 0 0 16,0 0-4-16,0 0 4 16,0 0 0-16,0 0-6 15,0 0 5-15,0 0 1 16,0 0 0-16,0 0 5 16,0 0-8-16,0 0 3 0,0 0 0 15,0 0-7-15,0 0 4 16,0 0 3-16,0 0-2 15,0 0 0-15,0 0-4 16,0 0 0-16,9 0-8 16,9 0 8-16,5 0-4 15,-5 0 10-15,1 0 0 16,-1 0 3-16,14-3-3 16,9-3 3-16,-4-11-2 15,13 2-2-15,10-3-1 0,-1 4 2 16,10-6 0-1,0 2 10-15,8 9-15 0,-8-2 5 16,0-1 0-16,-1 9-1 16,-8-9 1-16,-10 7-1 15,1-1 0-15,-10 3-9 16,-5-3 9-16,-3 0 1 16,-6 0 0-16,14-2-7 15,-4 2 7-15,36-6 0 16,-4 7 0-16,-1-4 3 15,19 3-5-15,-9-7 2 16,5 8-1-16,-6 2-7 16,1-2 8-16,-9 5 0 15,-1 0 0-15,1 0 6 16,0 0-6-16,4 0 0 0,5 0 2 16,0 0-7-16,9 0 5 15,-5 0 0-15,5 0-4 16,-18 0 12-16,8 0-8 15,-17 0 0-15,9 8 3 16,13 4-13-16,-4-6 10 16,0 2 0-16,13-1-1 15,-4-7 3-15,0 5-2 16,14-5 0-16,-23 6 4 16,-10-6-12-16,1 0 8 15,-19 0 0-15,10 0-2 16,-10 0 2-16,10 0 0 15,-1 0 0-15,10 0 5 0,0 0-8 16,8 0 3-16,15 0 0 16,-14 0 1-16,-10 0 3 15,-8 0-4-15,-10 0 0 16,-4 0 5-16,-5 0-9 16,10 0 4-16,-15 0 0 15,24 0-3-15,-1 0 6 16,24 6-3-16,-15-6 0 15,10 0 5-15,-9 0-7 16,-10 0 2-16,-8 0 0 16,-6 2-5-16,-3-2 7 15,-10 0-2-15,4 0 0 16,5 0 5-16,-4 0-8 16,23 0 3-16,8 0 0 0,1 4-2 15,4-4 2-15,-4 3 0 16,-10 2 0-16,-13 1 7 15,-5 0-12-15,0 0 5 16,-13-6 0-16,13 0-4 16,-4 0 6-16,4 0-2 15,9 0 0-15,-13 0-3 16,4 0 3-16,0 0 0 16,-13 0 2-16,4 0-9 15,-23 3 7-15,0 3 0 16,9-1-5-16,1 1 7 15,13 3-2-15,18-6 0 0,-13-3 2 16,22 0-7-16,-8 0 5 16,17 0 0-16,-17 0-4 15,8 0 9-15,-22 0-5 16,-5 0 0-16,-14 0 4 16,-18 0-11-16,9 0 7 15,-9 0 0-15,23 0-3 16,-5 0 10-16,1 3-7 15,13 3 0-15,-14-6 4 16,0 6-5-16,5-6 1 16,-14 0 0-16,-9 0-5 15,0 0 8-15,10 0-3 16,-10 5 0-16,9-5 7 0,23 0-9 16,-14 0 2-16,23 0 0 15,-13 0-3-15,-10 0 5 16,5 0-2-16,-14 0 0 15,-9 0 5-15,0 0-4 16,0 0-1-16,0 0 0 16,0 0 10-16,0 0-5 15,0 0-4-15,0 0 10 16,0-5-6-16,0-1 3 16,-9-6-8-16,-14 3 0 15,14-8 5-15,-9-4-3 16,8 1 6-16,-12 0-3 15,12-7-1-15,-8 4 3 16,9-3-7-16,0-1 0 0,9 7 13 16,-9-6-12-16,9-6 0 15,-14 6 7-15,5-7-6 16,0 1 10-16,-10-6-3 16,-4-2-8-16,-4 2 13 15,-1-8-11-15,-4 7-3 16,5 1 9-16,-5 3-5 15,14 3 10-15,-5-6-14 16,-5-6 6-16,19 4 3 16,-9-7-9-16,-5-3 4 15,-5 4 9-15,19-7-11 16,-4-5 4-16,3-1-6 16,10 1 4-16,0-7-8 0,0 8 4 15,0-4 0-15,0 2 0 16,0 1 2-16,0-3-2 15,0 2 0-15,10 0 4 16,3 4-9-16,-13-3 5 16,9 0 0-16,1-6-1 15,-1-1 4-15,0-2-3 16,14 3 0-16,-14 0 3 16,-9 0-4-16,0-1 1 15,0 7 0-15,0-3-3 0,0 5 9 16,0 4-6-1,0-1 0-15,0-1 4 0,0-2-8 16,0-5 4-16,0-3 0 16,0-1-3-16,0-7 5 15,0 4-2-15,0 1 0 16,0-3 7-16,0 3-10 16,-23 3 3-16,14-6 0 15,0 5-4-15,0-1 7 16,-1 7-3-16,10-2 0 15,-9 2 5-15,9-2-7 16,0-6 2-16,0 1 0 16,0-5-6-16,0 1 7 15,0 3-1-15,0 0 0 16,0-3 7-16,0 3-9 0,0-3 2 16,0 0 0-1,0-2-6-15,0-5 7 0,0 1-1 16,0 3 0-16,0 0 5 15,0 6-5-15,0 3 0 16,9-2 1-16,1 4-8 16,8-3 7-16,-9 2 0 15,5 2-3-15,-14-3 12 16,9 1-9-16,0 3 0 16,-9 1 3-16,0 1-9 15,0 0 6-15,0 0 0 16,9-4-3-16,-9-5 6 0,9-3-3 15,-9-9 0 1,10-2 7-16,-10-13-12 0,9-2 5 16,4-9 0-16,-3 0-6 15,-1-8 12-15,0-10-6 16,0-9 0-16,0-13 5 16,-9-4-10-16,0-2 5 15,0 8 0-15,0 0-6 16,0 2 11-16,0 4-5 15,0 0 0-15,-9 0 7 16,-9 6-11-16,-1-1 4 16,-3 7 0-16,-6 3-6 15,19 5 11-15,-14 10-5 16,14 1 0-16,9 0 7 16,-9 2-10-16,9-3 3 0,0-2 0 15,0 6-9-15,0 5 14 16,0 8-5-16,0 9 0 15,0 1 8-15,0 5-13 16,-9 5 5-16,-10 2 0 16,-4 1 8-16,5 2-5 15,0 2-3-15,-5-4 0 16,5 3 7-16,8-1-7 16,-22-2 0-16,23 3 2 15,-9 0-10-15,0 6 14 0,-5-1-6 16,14 7 0-1,-10 3 6-15,10-1-6 0,-14 0 0 16,5-2 0-16,0-3-5 16,-14-5 5-16,13 3 0 15,1-2 0-15,-5 1 3 16,5 2-3-16,-1-2 0 16,10 6 0-16,-23-4-3 15,23 4 3-15,-9-2 0 16,9-3-2-16,-14-2 5 15,4 1-3-15,10-3 0 16,0 5 5-16,-5 5-11 16,5 3 6-16,-9 8 0 15,9 1-4-15,0 1 14 16,9 0-10-16,-14 1 0 0,14-1 4 16,-9 0-11-16,9 0 7 15,0-8 0-15,-9 2 2 16,9-3 3-16,-10 6-5 15,-8 6 0-15,18-3 7 16,-9 2-9-16,9-9 2 16,0-5 0-16,0 3-6 15,0 1 12-15,0 9-6 16,0 4 0-16,0-2 7 16,0-3-11-16,0-9 4 15,0-8 0-15,0-4-6 16,0 2 14-16,0 3-8 15,9 2 0-15,0 0 5 0,-9-4-9 16,9-3 4-16,1 0 0 16,-10 5-4-16,0 4 8 15,0 6-4-15,0 4 0 16,0-1 6-16,0 3-7 16,0-6 1-16,0-5 0 15,0-1-4-15,0-5 4 16,0-3 0-16,0-7 0 15,0 7 7-15,0 0-7 16,0 14 0-16,0-1 0 16,0 5-4-16,0 2 4 15,0 4 0-15,9 1-2 16,0 7 12-16,-9-3-12 16,14 2 2-16,-5-7 0 0,-9-7-5 15,9-12 5-15,0-2 0 16,9-4-2-16,-18 1 9 15,14 2-7-15,-14 4 0 16,0 9 2-16,0 5-10 16,0 12 8-16,0 1 0 15,0 8-6-15,0-3 10 16,0 0-4-16,0-3 0 16,0-7 9-16,0 1-14 15,-14-4 5-15,5 5 0 16,0-1-11-16,0 3 22 15,0 2-11-15,0 0 0 0,-5 1 7 16,5-3-14 0,0-3 7-16,-1-3 0 0,-8-3-7 15,9 3 14-15,-5 6-7 16,5 5 0-16,9 6 8 16,-9 7-15-16,9-1 7 15,0 0 0-15,-9 4-8 16,9-5 14-16,0 8-6 15,-9-4 0-15,9-3 9 16,-10-2-13-16,10-4 4 16,0 0 0-16,-13-2-10 15,13-4 15-15,0 1-5 16,0-3 0-16,0-15-38 0,32 0-29 16,27-2-76-16,10-11-326 15</inkml:trace>
  <inkml:trace contextRef="#ctx0" brushRef="#br1" timeOffset="439091">20823 14082 131 0,'0'0'145'15,"0"0"-82"-15,0 0 11 16,0 0 14-16,0 0-35 16,0 0-6-16,0 0-23 15,-41 0-13-15,41 0 16 16,-9 0-17-16,9 0-6 0,0 0 11 16,-10 0-11-16,1 5 0 15,9 1 3-15,0-6-4 16,0 0-1-16,0 0-2 15,0 0 0-15,0 0 18 16,0 0-18-16,0 0 31 16,0 0-3-16,0 0-20 15,0 0 24-15,0 0-21 16,0 0-1-16,0 0-4 16,0 0 2-16,9 0-8 15,10 0 10-15,13 0-9 16,4 6 17-16,6 0 8 0,8-3-6 15,0 3 15-15,-13-4-30 16,4 2 7-16,10-2-6 16,-6 5 3-16,6-2-5 15,8 1-4-15,10 0 3 16,9-4 3-16,4-2 3 16,-4 0-9-16,0 0 6 15,-1 0 3-15,-8 0-2 16,4 0-7-16,-4 0 6 15,-23-2-8-15,27 2 9 16,-18 0-7-16,4-6 1 16,10 6 7-16,14-9-2 15,-6 0-6-15,1 1 3 16,0-1-1-16,4 0 2 0,-13 3-4 16,0 3 0-16,-10-2 11 15,-8-2-10-15,8 7-1 16,-4-2 2-16,4-1-4 15,10-6 3-15,4 4-1 16,5-10 7-16,9-3 2 16,-9 6-2-16,14 3-2 15,4-8 1-15,-5 9 8 16,5-10-14-16,5 3 0 16,9 0 4-16,9-2 4 15,27 3-8-15,10-6 5 16,13 2 4-16,-13-2-3 15,-14 8-6-15,-23 0 0 0,-32 12-2 16,-9 0 7-16,-10 0-5 16,-17 0 0-16,8 0 7 15,1 0-12-15,27 0 5 16,23 0 0-16,27 0 3 16,14 0 2-16,-14 0-5 15,-9 0 0-15,-22 0 3 16,-15 0-3-16,-22 0 0 15,-10 0 0-15,-8 0-4 16,-5 0 8-16,-5 0-4 16,0 0 0-16,-4 0 4 15,4 0-5-15,0 0 1 0,-14 0 0 16,-8 0-6-16,4 0 10 16,-14 0-4-16,0 0 0 15,0 0 5-15,0 0-11 16,0 0 6-16,23 0 0 15,10 0-4-15,-15 0 6 16,14 0-2-16,5 0 0 16,-5 0 7-16,-13 3-9 15,4 6 2-15,-14-9 0 16,-9 3-7-16,5 0 8 16,4-1-1-16,-9-2 0 15,10 4 8-15,4-2-9 16,4 2 1-16,14-2 0 0,-4 4-8 15,4-6 8-15,-13 0 0 16,-15 6 0-16,6-6 9 16,-10 2-9-16,0-2 0 15,-9 0 3-15,0 0-13 16,0 0 10-16,0 0 0 16,0 0-5-16,0 0 11 15,9 0-6-15,-9 0 0 16,0 0 4-16,14 0-11 15,-14 0 7-15,9 4 0 16,0-4 0-16,-9 2 8 16,18-2-8-16,-8 0 0 15,22 0 7-15,-5 0-12 16,14 0 5-16,0 0 0 16,-13 0-6-16,-1 0 14 0,-13 0-8 15,-5 0 0-15,0 0 6 16,-9 0-14-16,0 0 8 15,-32 0-157-15,-23 4-291 16</inkml:trace>
  <inkml:trace contextRef="#ctx0" brushRef="#br1" timeOffset="446362">21267 14704 592 0,'0'0'78'15,"0"0"-11"-15,0 0 33 0,0 0-15 16,0 0-11-16,0 0-41 15,0 0-28-15,-41-59 41 16,41 41-45-16,0 0 6 16,9 4-1-16,14-4-1 15,-14 4 0-15,0 5-5 16,9 7-1-16,-4-2-8 16,14 4 5-16,-10 0 4 15,23 9-4-15,-13 23-8 16,4 6 11-16,-5 6 0 15,-4 2-15-15,-23-11 7 16,9-5 1-16,-9-9-19 16,0-16 24-16,0-5-11 0,9 0 14 15,-9 0 1-15,9 0 1 16,-9 0 3-16,10 0-2 16,-10-20-3-16,9-7 6 15,5-2 1-15,4 1-7 16,-9 3 0-16,0 8 7 15,0 8-13-15,-9 3 6 16,9 6-8-16,14 0-2 16,-4 0 10-16,-1 12 0 15,14 5 0-15,-14 7-4 16,5-2-2-16,-14 5 6 16,10-15-19-16,-10 4 19 0,-9-11-21 15,0-5 12 1,0 0 6-16,0 0 3 0,0 0 18 15,0-18-17-15,0-8 3 16,0-1-5-16,9-5 6 16,0 12-5-16,5 2 0 15,-5 10 5-15,0 8-13 16,9 0 6-16,15 0 2 16,-6 20-11-16,5 12 12 15,-5 0-1-15,-8 0 0 16,13 1 2-16,-23-5-10 15,9-4 7-15,-4-9-38 16,4-4-105-16,-9-8-37 0,10-3-76 16</inkml:trace>
  <inkml:trace contextRef="#ctx0" brushRef="#br1" timeOffset="447965">22530 14359 252 0,'0'0'112'0,"0"0"-79"16,0 0 30-16,0 0-10 16,0 0 1-16,0 0-27 15,-91-12-27-15,91 38 9 16,0 0-1-16,0 7-6 15,0-12-2-15,32-10 0 16,9-5 0-16,-4-6 15 16,4 0-6-16,-14 0 21 15,5 0 15-15,-22-12 3 0,-10 0 12 16,0-2-17-16,0-1-27 16,0 4-16-16,-42 4-4 15,-8 2-35-15,4 5-42 16,14 0-101-16,5 5-205 15</inkml:trace>
  <inkml:trace contextRef="#ctx0" brushRef="#br1" timeOffset="448450">23666 14184 521 0,'0'0'152'0,"0"0"9"15,0 0-75-15,0 0 24 16,0 0-55-16,0 0-31 15,-69-38 4-15,55 64-28 16,5 20 0-16,-9 19 23 16,18-1-19-16,0 0-4 15,0 1 1-15,0-5 10 16,0-1-11-16,41-19 0 16,-14-2-25-16,15-11 3 0,-6-7-64 15,15-8-29-15,-10-12-81 16,-5 0-96-16</inkml:trace>
  <inkml:trace contextRef="#ctx0" brushRef="#br1" timeOffset="448693">23959 14190 401 0,'0'0'100'16,"0"0"-8"-16,0 0 10 15,0 0-20-15,0 0-40 16,0 0 5-16,32-50-42 16,18 50 2-16,-13 26 6 15,4 15-5-15,0 11-8 0,-14 6 7 16,-17 5-2-16,-1-3 4 16,-9-2-9-16,0 1-9 15,-9-1-10-15,-51-2-319 16</inkml:trace>
  <inkml:trace contextRef="#ctx0" brushRef="#br1" timeOffset="449714">22343 14711 188 0,'0'0'240'0,"0"0"-177"16,0 0 42-16,0 0-27 16,0 0-5-16,0 0-7 15,-138-44-51-15,97 44 12 16,23 0-11-16,-5 0-9 16,5 6-5-16,-1 15-2 0,10 7 0 15,9 2-11-15,0 2 11 16,0-2 0-16,0-7-1 15,18 0-4-15,10-15 3 16,13 0 0-16,-9-8 2 16,-4 0 1-16,-1 0 0 15,-4 0-1-15,-14 0 2 16,0-10 6-16,-9-2 1 16,0-8-7-16,0 0 0 15,0-6 14-15,0 2-15 16,0 4 5-16,0 2 12 15,0 12-15-15,0 6 28 16,0 0-9-16,0 0-21 16,0 0-1-16,0 0-16 15,0 10 16-15,9 12-6 0,14 10 13 16,5-6-3-16,-1 4-4 16,-4-10 0-16,5 1-2 15,-5-10 2-15,4-5 0 16,-9-3 0-16,-4-3 0 15,-5 0 0-15,10 0 2 16,-10-7 1-16,0-15 8 16,-9-4-11-16,0-4 1 15,0 2 11-15,0 1-5 16,0 4 7-16,0 5 24 16,0 4-22-16,0 5 8 15,0 3-19-15,0 6 2 0,0 0-7 16,0 0-2-16,0 0-5 15,9 9-6-15,14 21 7 16,4-2 3-16,5 9 3 16,-4-11 0-16,-10 2 2 15,14-11 3-15,-4-2-5 16,-5-9 0-16,4-6 10 16,5 0-6-16,5 0-4 15,4 0 0-15,9-24 3 16,-13 1 2-16,4 4-10 15,-23 6-84-15,-18 8-297 16</inkml:trace>
  <inkml:trace contextRef="#ctx0" brushRef="#br1" timeOffset="450919">22906 14881 114 0,'0'0'31'0,"0"0"31"15,0 0 102-15,0 0-7 16,0 0-49-16,0 0-79 16,0-21 18-16,0 4-28 15,0-5-3-15,0 5 24 0,0 3-34 16,18 1 15-16,-18 6 3 16,9 7-23-16,-9 0 20 15,23 0-21-15,-14 0 0 16,10 0-4-16,-1 0 7 15,-9 0-3-15,14 7 0 16,-14 4 2-16,9 5-7 16,-9 1 5-16,5 2-1 15,-14 1-7-15,0-8 7 16,0 3 1-16,9-10 1 16,-9-3 5-16,0-2 7 0,10 0-13 15,-1 0 0-15,-9 0-1 16,18 0 11-16,5-13-3 15,4-14 22-15,5-6-10 16,-13 2 11-16,-1 2-11 16,-9 6-14-16,14 2 15 15,-23 15-18-15,9 1 19 16,-9 5-18-16,0 0 1 16,19 0-8-16,-10 0 3 15,23 0-3-15,-5 11-1 16,-4 2-1-16,5 6 6 15,-10-7-4-15,5 4 8 16,-14-5-2-16,9-4-2 16,-9 1 0-16,0-7 0 15,5 3 1-15,5-4-2 0,8 0-8 16,14-4-165-16,-13-22-659 16</inkml:trace>
  <inkml:trace contextRef="#ctx0" brushRef="#br1" timeOffset="459033">21857 15426 261 0,'0'0'316'0,"0"0"-154"0,0 0-48 16,0 0 7-16,0 0-25 16,0 0-41-16,0 0-8 15,-27-52-20-15,27 52-19 16,0 0 16-16,0 0-24 16,0 0 2-16,0-6-11 15,0 0 6-15,0 0 3 16,18 0 1-16,14-3 5 15,-13 9-9-15,8 0 3 16,-18 0-6-16,14 0 1 16,-5 0-4-16,-8 15 2 15,-1 9 1-15,-9-4-9 16,0 6 12-16,0 0-6 0,0-9-18 16,0-2 17-16,0-9-6 15,0 1 16-15,0-7 1 16,0 0 2-16,0 0 3 15,0 0 6-15,0 0-3 16,0-7 15-16,0-16-22 16,14-4-1-16,-5-1 2 15,0-2 2-15,0-2-2 16,9 3-3-16,-4 5 4 16,-5 10-12-16,9 8 4 0,1 6-1 15,4 0 2 1,4 6-10-16,5 14 13 0,-13 10-1 15,8-4-4-15,-18 3 1 16,5 1 4-16,-5-2 0 16,-9-1-5-16,9-1-2 15,-9-9-9-15,0-5-67 16,0-3-92-16,0 3-198 16</inkml:trace>
  <inkml:trace contextRef="#ctx0" brushRef="#br1" timeOffset="460333">21642 16056 210 0,'0'0'199'15,"0"0"-70"-15,0 0-9 0,0 0 30 16,0 0-48-16,0 0-10 16,-23-46 6-16,23 46-24 15,0-6-14-15,0 6-6 16,0 0-36-16,0 0 8 15,0 0-22-15,0 0-4 16,0 11-6-16,0 36-5 16,23 11 11-16,-14 7 9 15,-9 1-6-15,10-8-3 16,-10-4 0-16,0-17 4 16,9-11-3-16,-9-11-1 15,0-9 0-15,0-6 3 16,0 0 5-16,0 0-7 15,0 0 13-15,0 0-13 0,0-15 20 16,0-23-21-16,-28-8 1 16,-4-12 3-16,14-19-1 15,-9 5-3-15,4-1 0 16,13 3 6-16,1 10-5 16,9 3-1-16,0 10 1 15,0-2-8-15,60 8 1 16,-1 15 1-16,1 5 5 15,-1 16-14-15,-22 5 11 16,4 0-8-16,0 26 0 16,-22 6 6-16,-1 6-11 15,-18 8-2-15,0-5 9 16,0 9-21-16,-18-4 7 0,-24 7-19 16,6-9-5-16,-15-4 8 15,10-7-28-15,23-13-13 16,0-8-34-16,18-4-93 15,0-8-114-15</inkml:trace>
  <inkml:trace contextRef="#ctx0" brushRef="#br1" timeOffset="461367">22068 16024 292 0,'0'0'210'15,"0"0"-88"-15,0 0-5 16,0 0-13-16,0 0-31 16,0 0-43-16,0-73-16 15,18 73-14-15,33 0-3 16,8 0-3-16,-4 9 10 16,5 14-5-16,-1 4 1 15,-9-1 0-15,-17 6-3 16,-15-3-3-16,-18 0 1 15,0-3 3-15,0-5-9 16,-18-7 11-16,-24 4 2 16,1-18-1-16,14 0 21 15,-5 0-19-15,32-12 3 0,0-26-6 16,0-9 1-16,0-5 4 16,32-6-5-16,4 5 0 15,-4 15 2-15,-4 12 1 16,-14 6-3-16,-5 14 0 15,0 6 4-15,0 0-10 16,0 0 1-16,23 11 5 16,5 10 2-16,4-1-1 15,0-2 0-15,-4 2-1 16,-5 1 3-16,4 2-3 16,-3-2 0-16,-15-1 1 15,0-11-2-15,-9 2 1 0,5-11 0 16,-5 0 0-16,0 0 3 15,0 0 0-15,10-8 2 16,4-19-5-16,4-5 11 16,5 3-9-16,-13 0 3 15,-1 11 17-15,-9 5-18 16,-9 0 17-16,14 13-1 16,-14 0-18-16,0 0-4 15,9 0 0-15,0 0-14 16,9 14 10-16,-9 11 7 15,24-7-1-15,-24 4 3 16,9-5 2-16,-9-9-7 16,5 0 2-16,-5-8 0 0,-9 0-3 15,9 0 9-15,0 0-4 16,23-22 0-16,-4-11 5 16,4 2-1-16,-5-1-6 15,1 12 0-15,-5-1-2 16,-5 16 3-16,-9 5-3 15,14 0-1-15,-5 0-7 16,10 11 6-16,-5 15 3 16,4 3-1-16,5 1-5 15,-4-10 2-15,-1-11-4 16,-4-6 6-16,5-3-7 16,-6 0 10-16,-12-6 0 0,8-20 2 15,0-12 8 1,-18 0-8-16,14-9 12 0,-14 1 21 15,0-10-17-15,0-1 32 16,-14 1-1-16,-4 11-13 16,0 14 5-16,-5 17-24 15,23 14 22-15,-9 0-39 16,9 0-2-16,0 31-23 16,0 28 9-16,0 13 16 15,9 7 5-15,32-6-4 16,9-11-1-16,-13-10 0 15,13-11-59-15,1-18-55 0,-1-8-18 16,9-15-69 0,-31 0-23-16,-10 0-141 0</inkml:trace>
  <inkml:trace contextRef="#ctx0" brushRef="#br1" timeOffset="461560">23574 15823 239 0,'0'0'124'0,"0"0"-115"16,0 0-6-16,0 0 59 16,0 0-6-16,307-59-7 15,-197 39 8-15,-23-6-34 16,-5 11-7-16,-36 4-15 16,-37 11-1-16,-9 0-44 15,0 0-239-15</inkml:trace>
  <inkml:trace contextRef="#ctx0" brushRef="#br1" timeOffset="461929">22874 15654 243 0,'0'0'82'16,"0"0"13"-16,0 0-1 0,0 0-55 15,0 0-26 1,0 0 8-16,-96 0-19 0,86 11 5 16,10 4-7-16,0-3-10 15,0-10 4-15,28-2 6 16,22 0 30-16,1 0 30 15,-15-2 3-15,-4-19 17 16,-13 4-15-16,-1-10-13 16,-18 7 0-16,0-4-17 15,0 11-17-15,-37-2-18 16,-4 9-4-16,-18 6 1 16,17 0-28-16,6 0-68 0,4 21-102 15,32 10-128 1</inkml:trace>
  <inkml:trace contextRef="#ctx0" brushRef="#br1" timeOffset="463303">24462 15633 325 0,'0'0'201'0,"0"0"-41"0,0 0-3 16,0 0-59-16,0 0-49 16,0 0-7-16,-27-23-42 15,27 34 6-15,0 22-3 16,0 10 4-16,0 4 6 16,0-9 0-16,0 3-9 15,9-9 13-15,0-6-13 16,-9-12-4-16,0-2 7 15,0 1-2-15,0-13-5 16,0 0 1-16,0 0-1 16,0 0 23-16,0 0 26 0,-9 0 0 15,-19-26-16-15,5-2-32 16,5-4 6-16,0-6 11 16,-5-8-15-16,14-7 9 15,0 10-12-15,9 2 3 16,0 16-10-16,0 18 4 15,0 1-2-15,0 6 3 16,27 0-13-16,23 26 12 16,19 9 3-16,-9 9 0 15,-1 0 5-15,1-4-4 16,8 4-1-16,-27-5 0 16,-13 1 2-16,4-7-13 0,-32-2 11 15,0 1-8 1,0-4 7-16,0 5-10 0,-50-7 1 15,-10 1 0-15,1-4-24 16,-1-2 23-16,23-10 8 16,15-11-4-16,22 0 3 15,0 0-11-15,0 0-27 16,22-5 2-16,24-28 40 16,-5 7 14-16,1-6-11 15,-6 0-1-15,-4-3 10 16,-13 3-5-16,-1 0 4 15,5 2 12-15,-14 1-16 16,0 3 9-16,-9 3-1 0,0 2-10 16,0 1 16-1,0 0-14-15,0 14 1 0,0 0 9 16,0 6-16-16,-9 0-2 16,9 0-2-16,0 8-8 15,0 22 11-15,0 11 0 16,0-3 2-16,0 0 0 15,18-6 1-15,1-3-3 16,-6-6 0-16,6-2 6 16,-1-10-10-16,5-2 4 15,-5-9-3-15,0 0 0 16,1 0 6-16,13-20 4 16,-5-7 4-16,-4-5-9 15,-5-1 8-15,-8 2-9 0,-10-3 0 16,0 4 5-16,0 9-1 15,0 1-5-15,-10 14 0 16,1 0-1-16,9 6 1 16,0 0-18-16,0 0-2 15,0 0 15-15,0 18 2 16,0 8 2-16,19-5-2 16,13 5-9-16,4 0 10 15,-4 5-1-15,-4-5-2 16,-10 7-1-16,5-6 3 15,-14 5 3-15,-9-6-2 16,0-8-3-16,0 2 4 16,0-6-16-16,0-8 0 15,-18 6 14-15,-14-9 2 16,4 0-10-16,5-3-62 0,-4 0-13 16,18 0-4-16,9-6-179 15,0-23-215-15</inkml:trace>
  <inkml:trace contextRef="#ctx0" brushRef="#br1" timeOffset="463587">25538 15823 287 0,'0'0'296'0,"0"0"-170"15,0 0 5-15,0 0-30 16,0 0-25-16,0 0-11 0,-37-79-14 15,5 79-20-15,14 0-8 16,-14 8-23-16,13 22 4 16,1 11 0-16,9 2-4 15,9-2 0-15,0 6-1 16,0 3 5-16,18-4-4 16,23-14 0-16,5-6 6 15,5-8-11-15,-1-12 5 16,19-6-60-16,-10 0-78 15,1 0-126-15</inkml:trace>
  <inkml:trace contextRef="#ctx0" brushRef="#br1" timeOffset="464284">26023 15374 495 0,'0'0'154'0,"0"0"3"16,0 0-11-16,0 0-53 16,0 0-15-16,0 0-2 15,-32-53-27-15,32 53-3 16,0 0-31-16,0 0 1 16,0 0-16-16,-9 26-23 15,0 27 23-15,-10 16 17 16,10 13-17-16,0 3 11 0,-5 3-8 15,14 5-3 1,0 2 2-16,0-3 4 0,0-2-5 16,0-11-1-16,14-8-4 15,13-20-4-15,15-24-107 16,3-19-116-16,15-8-31 16,-1-3-263-16</inkml:trace>
  <inkml:trace contextRef="#ctx0" brushRef="#br1" timeOffset="464863">26417 15712 244 0,'0'0'430'0,"0"0"-319"15,0 0 15-15,0 0-8 16,0 0-34-16,0 0-53 15,-10-53-24-15,10 53-7 16,0 0-11-16,0 6 7 16,0 15 4-16,0 5 8 15,0 0-8-15,0 0 0 16,0 6 0-16,0 6 4 16,0-11-3-16,0-1-1 15,0-6 5-15,0-7-4 0,0-13-1 16,0 0 0-16,0 0-5 15,0 0 7-15,10 0-2 16,-1 0 6-16,14 0-2 16,4-8 0-16,-9 3-4 15,5 5 0-15,-4-8-2 16,13 3 4-16,-14-2-2 16,-9-5 2-16,9 3 4 15,-8-2-2-15,-10-4-2 16,13 4-1-16,-13-1 33 15,0 3 13-15,0-3-7 16,0 1 1-16,0 2-23 16,0 3 8-16,0 6-1 0,0 0-14 15,0 0 14 1,0 0-25-16,0 0-6 0,-13 0-1 16,13 32-2-16,0 6 9 15,0 9 0-15,0 4 6 16,0-6-15-16,0-4 9 15,0-3-26-15,0-6-32 16,13-6-94-16,-13-5-65 16,0-10-246-16</inkml:trace>
  <inkml:trace contextRef="#ctx0" brushRef="#br1" timeOffset="465155">26554 15251 690 0,'0'0'162'16,"0"0"-23"-16,0 0-25 16,0 0-17-16,0 0-75 15,0 0-13-15,32-20-9 16,37 61 20-16,8 17-11 15,15 12 13-15,-14 8 7 16,9 19 7-16,-19-1-12 0,-17 15-16 16,-19 1 12-16,-32 4-20 15,-60 3 2 1,-59 9-4-16,-41-3-110 0,-28-8-400 16</inkml:trace>
  <inkml:trace contextRef="#ctx0" brushRef="#br0" timeOffset="38805">536 13177 645 0,'0'0'107'0,"0"0"19"16,0 0-21-16,0 0-32 15,0 0-24-15,0 0-49 16,9-29 0-16,18 26 0 16,24 3 0-16,-10 0 0 15,-4 0 0-15,4 0 9 16,-14 0-9-16,-4 0 0 0,-14 0-8 16,-9 15 4-16,0 8-14 15,0 10 18-15,-32 7 10 16,-4-7-6-16,-6 1 0 15,6-10 0-15,13-4 1 16,14-8-9-16,9-6 4 16,0 2 0-16,0 4 0 15,0 0 4-15,32-1-4 16,4 1 6-16,6-3-4 16,-15-1 6-16,5 1-8 15,-4-6 0-15,-5 0 2 16,-5 3 2-16,-9-6-4 15,-9 6 0-15,0-6 3 16,0 2 4-16,0 4-6 16,0 12 0-16,-9 0 3 0,-9 10 18 15,-5 3-4-15,4 0-11 16,1 4-4-16,18-1 11 16,0 8-14-16,0 4 0 15,0 7 2-15,9 8 5 16,19 3-5-16,4 6 1 15,-14-6 0-15,0-5 5 16,-9-7-5-16,-9-17 0 16,0-6 23-16,-9-2-22 15,-27-19 12-15,-24 4 7 0,-31-4-21 16,4-8 14 0,-14 0-16-16,5 0-25 0,-5 0-178 15,32 0-372-15</inkml:trace>
  <inkml:trace contextRef="#ctx0" brushRef="#br0" timeOffset="86180">11792 12049 330 0,'0'0'162'16,"0"0"-47"-16,0 0-6 15,0 0-19-15,0 0-39 16,0 0 1-16,13-6-24 0,-35 6-25 16,12 0-6-1,1 0-7-15,9 0 10 0,0 14 0 16,0 7-6-16,0 0 6 15,0-7-13-15,0-2 7 16,0-6 1-16,0-4 4 16,0-2 1-16,0 0 6 15,0 0-3-15,0 0 2 16,0 0 5-16,0-2-3 16,0-8 3-16,0-2-2 15,0 7-4-15,0 0 10 16,0-2-13-16,0 7-2 0,0 0 0 15,-18 0-23 1,-5 0 19-16,-4 9-1 16,17 8 7-16,-12 1-2 0,22-7-10 15,0-1-3-15,0-3 8 16,0-3 6-16,13 0 0 16,6-4 5-16,-1 0-1 15,0 0 7-15,5 0-10 16,-14-4 8-16,0-7 24 15,1-4-3-15,-10 4 12 16,0-5-9-16,0 8-8 16,0 0 15-16,0 8-29 15,0 0-5-15,0 0-6 16,0 0-21-16,0 0-13 16,0 0-25-16,0 22-21 15,-10 4-183-15</inkml:trace>
  <inkml:trace contextRef="#ctx0" brushRef="#br0" timeOffset="87066">11833 12620 409 0,'0'0'110'0,"0"0"-13"15,0 0-31-15,0 0-10 16,0 0-34-16,0 0-20 16,-9-12 0-16,9 12-2 15,0 0 0-15,0 0 4 16,0 4-4-16,0 4-1 15,0 6-1-15,0-2-1 16,0 0 3-16,0-3-6 16,-9 0 13-16,-1-1-7 15,-12-8 0-15,22 0 2 16,-10 0 16-16,10 0-7 0,0 0 23 16,0-11-14-1,0-2-14-15,0 5 10 0,0 2-6 16,0 4 12-16,0-1-22 15,0 3 0-15,10 0-2 16,-1 0-2-16,4 0 4 16,6 0-5-16,-10 0 5 15,0 0 0-15,0 0-1 16,-9 5-1-16,0-1-2 16,0-2 1-16,0 1-14 15,0 0 17-15,0-1 6 16,0-2 3-16,-9 0-5 15,0 0 2-15,9 0 10 16,0 0-10-16,-9 0-4 16,9 0 9-16,0-5-9 0,0 2-1 15,0 3-1-15,0 0-2 16,0 0-2-16,0 0-5 16,0 0 9-16,0 0-1 15,9 0 1-15,0 0 0 16,-9 3-3-16,0 0-2 15,0-1 3-15,0 2-10 16,0-4-2-16,0 0 14 16,0 0 2-16,0 0 5 15,0 0 9-15,0 0-15 16,0 0 5-16,0-6 6 16,0-2-11-16,0-4 4 0,0 3-5 15,0 6 1-15,0 3 1 16,0 0 3-16,0 0-10 15,9 0 5-15,14 0 0 16,5 6-2-16,-10 17 2 16,5 6 0-16,-14 12 7 15,-9 11-4-15,0 7 9 16,-32 8 6-16,-28 3 0 16,-8-5 0-16,-10-8-18 15,0-7 0-15,0-5-16 16,10-11-166-16</inkml:trace>
  <inkml:trace contextRef="#ctx0" brushRef="#br0" timeOffset="6743">852 3818 520 0,'0'0'159'0,"0"0"-46"0,0 0 12 16,0 0-24-16,0 0-50 15,0 0 16-15,0 0-37 16,9-88 7-16,-9 80 12 16,-9 4-40-16,-23 2-3 15,-19 2-6-15,-4 0-3 16,-4 0-5-16,-1 2 8 16,19 10 0-16,0 2 0 15,23-2-13-15,18 2 11 16,0 4 2-16,0 3-33 15,9-1 20-15,41 1-20 16,1-1 33-16,8 1-8 0,-22 1 16 16,13-1-9-16,-18 2 1 15,-14 4-5-15,1-1-3 16,-10 0 8-16,-9 0 0 16,0 4-3-16,0-4 12 15,-28 0-9-15,-13 1 2 16,-5-10 4-16,5-2-1 15,0-7-5-15,23-2 0 16,-1-6 7-16,19 0 3 16,-13 0-7-16,13 0-3 15,0 0 4-15,0 0-12 16,0 0-7-16,0 0 9 16,0 0-7-16,0 0 2 15,0 0-1-15,0 12-9 0,0 17-4 16,0 9 20-16,0 6 5 15,0 11 0-15,0 6 11 16,0 4-8-16,-28 1 15 16,10 1 6-16,-5-5-23 15,14-15 15-15,9-13-16 16,0-9 0-16,32-14 4 16,27-11 1-16,10 0 2 15,9 0 5-15,0-27-10 16,-19 4 16-16,-18-3-18 15,-31-1 1-15,-10 1-3 16,0-2-25-16,-42 6-113 16,6 11-155-16,-6 8-309 0</inkml:trace>
  <inkml:trace contextRef="#ctx0" brushRef="#br0" timeOffset="11826">1818 4516 392 0,'0'0'196'0,"0"0"-75"16,0 0 16-16,0 0-20 15,0 0-56-15,0 0-28 16,-19-13-26-16,19 45 7 16,0 32-7-16,0 21 2 15,0 11-7-15,0 6 9 16,0 3-1-16,-14-6-10 16,14-12 0-16,-9-16 11 15,9-24-11-15,-9-22 0 16,9-13 0-16,0-8 1 15,0-4 8-15,-9 0-7 16,9 0 23-16,0-24-19 16,-9-14 5-16,9-9-6 0,-9-13-5 15,0-17 22-15,9-13-22 16,-14-12 0-16,14-9 0 16,0 6 15-16,0 12-23 15,0 17 8-15,0 20 0 16,14 20-10-16,4 18 9 15,0 9 1-15,0 5-5 16,15 4 0-16,-6 0 0 16,14 0 5-16,-9 18-2 15,-4 11-11-15,-10 10 13 16,5 4-1-16,-23 6-1 16,0 1-34-16,0 0 5 15,-23-4-68-15,-14-7-42 0,-4-11-17 16,0-4-99-16,23-11-162 15</inkml:trace>
  <inkml:trace contextRef="#ctx0" brushRef="#br0" timeOffset="12877">2124 4544 434 0,'0'0'158'0,"0"0"-46"15,0 0 12-15,0 0-50 16,0 0-9-16,0 0-39 16,19-46-23-16,-10 46-6 0,14 0 1 15,-5 18 2-15,23 13-7 16,-13 7 13-16,13 5-6 16,-32 5 0-16,9-5 4 15,-9-5-5-15,-9-6 1 16,0-12-12-16,0-6 9 15,0-8-22-15,0-6 25 16,-27 0 14-16,4 0-13 16,5-15 13-16,9-13-14 15,-1-1 0-15,10-5 8 16,0-3-3-16,0 1-5 16,19-3 0-16,22 4 3 0,-4 6 0 15,4 3-3-15,-14 5 1 16,5 10-9-16,-13 1 8 15,3 10 0-15,-3 0-2 16,-10 0-7-16,9 0 7 16,-9 10 2-16,5 7 0 15,4 6-4-15,-18 7 4 16,10-2 0-16,-1 5-3 16,0-10 8-16,5-2-9 15,-14-13 4-15,9-4 0 16,-9-4-2-16,9 0 8 15,0 0-6-15,0 0 10 0,14-12-8 16,5-15 10-16,-1-2-8 16,5-3 3-16,-14 3 10 15,14 5-14-15,-22 7 1 16,-10 14 11-16,0 0-15 16,0 3 5-16,9 0-5 15,0 9-18-15,9 23 13 16,5 6 5-16,-14-3 0 15,10 1-2-15,3-10 11 16,-12-10-10-16,8-4 1 16,-18-8 0-16,0-4 0 15,9 0 3-15,9 0-2 16,-4-28 8-16,4-6 2 16,1-4-11-16,4 1 0 0,-5 4 6 15,0 11-13-15,-9 9 7 16,5 13 0-16,-5 0-4 15,10 0-6-15,8 24 10 16,5 4 0-16,9 4 0 16,-13-2-8-16,-1-10 8 15,14-3 0-15,-9-7-4 16,-13-8 10-16,-1-2-6 16,0 0 1-16,-4-16 8 15,4-17-3-15,-8-8-6 16,-1-8 0-16,-9-4 19 15,0-9-16-15,0-2 40 16,0-6 14-16,0 7-37 0,0 10 20 16,-19 18-17-16,10 14-4 15,0 19 32-15,9 2-50 16,0 0-2-16,0 31-9 16,0 22 6-16,9 11 1 15,19 0 3-15,13-2 0 16,0-10-12-16,5-3-14 15,-5-12-29-15,9-6-21 16,-4-11-54-16,5-11 1 16,-1-9-84-16,-18 0-56 15,-23-3-132-15</inkml:trace>
  <inkml:trace contextRef="#ctx0" brushRef="#br0" timeOffset="13065">3653 4430 48 0,'0'0'158'0,"0"0"23"0,0 0-57 15,0 0-5-15,-229-59-34 16,229 59 9-16,0 0-56 16,0 0-38-16,32 0-3 15,37-5 3-15,27-7 4 16,32-6 3-16,5-2-1 16,-28 2-4-16,-27 10-2 15,-37 2-174-15,-41 3-88 16</inkml:trace>
  <inkml:trace contextRef="#ctx0" brushRef="#br0" timeOffset="13433">2559 4104 505 0,'0'0'119'16,"0"0"-7"-16,0 0-48 15,0 0-16-15,0 0-27 16,0 0-21-16,-119-6 0 16,119 32-3-16,0 9 5 15,18-1-16-15,33-4 12 0,17-10 2 16,-8-11 4-16,-10-6 3 15,-13-3-7-15,-5 0 10 16,-14 0-9-16,-18-20 44 16,0-6 23-16,0 2-14 15,-27 4-23-15,-14 3-28 16,-10 10-3-16,15 7 0 16,13 0-31-16,14 12-38 15,9 20-92-15,50 6-157 16</inkml:trace>
  <inkml:trace contextRef="#ctx0" brushRef="#br0" timeOffset="14054">4326 4066 616 0,'0'0'96'16,"0"0"-22"-16,0 0 28 15,0 0-41-15,0 0-29 16,0 0-12-16,-142 28-13 16,142 16 18-16,0 6-8 0,0 9-17 15,0 2 18 1,0-1-16-16,0-1 1 0,0-3-1 15,0-12 10-15,9-12-12 16,-9-12 0-16,0-14 2 16,0-4-2-16,0-2 4 15,0 0 5-15,0-23 51 16,14-30 19-16,-5-16-63 16,9-10-2-16,1-9-14 15,4 1 21-15,-23 3-16 16,0 8 1-16,0 14 9 15,0 19-6-15,0 17-7 0,0 16-2 16,0 8 6 0,0 2-12-16,0 8-11 15,18 29 17-15,32 11-10 0,10 10 13 16,-10 7-3-16,5 0 0 16,5 6 8-16,-1 0-12 15,-9-5 4-15,1-4 0 16,-33-9-8-16,5-15 6 15,-23-12 2-15,0-12 0 16,0-2 1-16,-14 0-4 16,-45 5 3-16,-19 6 0 15,-18 0-1-15,-5 1-28 16,23-7-16-16,19-8-10 16,40 0-56-16,19-6-35 15,0-3-93-15,46 0-17 0</inkml:trace>
  <inkml:trace contextRef="#ctx0" brushRef="#br0" timeOffset="14692">4857 4456 328 0,'0'0'177'16,"0"0"-52"-16,0 0-10 15,0 0-22-15,0 0-37 16,0 0-24-16,41-70-11 15,-4 52-17-15,4 4 2 16,-4 0 4-16,-15 0-8 0,-3 1 0 16,-19 2 33-16,0-1-9 15,0-3-1-15,0 1 1 16,0 0-11-16,-28 2 20 16,-4 0-26-16,-9 9-8 15,4 3 5-15,5 0-6 16,5 0-3-16,9 29-6 15,-5 15 14-15,14 8-5 16,9 2 0-16,0-5 2 16,32-7-14-16,4-11 12 15,15-14-4-15,-1-11-4 16,-13-6 13-16,4 0-5 16,0-21 1-16,5-8 9 0,-5-6-10 15,0 3 0 1,-23 0 0-16,-8 0 8 0,-10 5 0 15,0 1-6-15,0 9 6 16,-19 5-1-16,10 6-3 16,0 6-4-16,-5 0-5 15,14 0 2-15,0 0-13 16,0 21 16-16,0-1 0 16,0 6 3-16,23 0-13 15,14 5 8-15,-5 3 2 16,-5 5-10-16,-4-2 9 15,-5 3 1-15,-18-7 0 16,0-4 7-16,0-6-12 0,0-7 5 16,0-8-14-16,-9-2 11 15,-32-1 3-15,0-2 1 16,4-3 0-16,5 0 6 16,23 0-14-16,0 0-14 15,9-18-102-15,0-10-3 16,50-13-123-16</inkml:trace>
  <inkml:trace contextRef="#ctx0" brushRef="#br0" timeOffset="15027">5786 4255 546 0,'0'0'139'0,"0"0"1"16,0 0-20-16,0 0-36 15,0 0-38-15,0 0-3 16,-110-84-29-16,69 84 7 16,14 32-21-16,-15 14 3 15,15 13-5-15,18-1 2 16,9 1 0-16,0-7-1 15,0-2 10-15,18-13-9 16,32-8 0-16,-4-5 0 0,23-15 2 16,4-9-2-16,5 0-24 15,9-9-51-15,4-32-130 16,-4-6-170-16</inkml:trace>
  <inkml:trace contextRef="#ctx0" brushRef="#br0" timeOffset="16364">6592 3722 391 0,'0'0'172'0,"0"0"-34"16,0 0 3-16,0 0-38 15,0 0-10-15,0 0-24 16,-9-77-28-16,9 77-2 16,0 0-39-16,-19 30 5 15,1 31-3-15,4 29 0 16,5 18 14-16,9 12 3 16,0 2-17-16,0-5 5 0,0-6-7 15,9-12 0-15,23-17-4 16,19-15 4-16,-15-15-8 15,24-15-31-15,8-15-68 16,15-11-24-16,-5-11-89 16,-1 0-69-16</inkml:trace>
  <inkml:trace contextRef="#ctx0" brushRef="#br0" timeOffset="16844">7068 4386 217 0,'0'0'153'16,"0"0"-24"-16,0 0-11 0,0 0-24 16,0 0-25-16,0 0-24 15,-60-139 13-15,60 123-2 16,0 2-37-16,19 6 20 16,-1-2-23-16,14 4-14 15,-5 6 0-15,5 0 1 16,10 0-3-16,-15 12 0 15,1 20-2-15,-5 3-1 16,-14 3 3-16,0 0 0 16,-9-6 0-16,0-8 0 15,0-7 0-15,0-2-1 16,0-12 8-16,0-3-7 16,0 0 0-16,0 0 0 0,9 0 29 15,14-12-23 1,-5-20 2-16,10-6-5 0,4-6 3 15,-5 1 8-15,14 4 2 16,-22 7-15-16,-10 15 28 16,5 11-27-16,-14 6 13 15,18 0-15-15,0 0-11 16,14 9 7-16,5 17 4 16,-5 10-3-16,-14 4-3 15,0-1 6-15,5-2-7 16,-4 1-5-16,-10-9-51 15,-9-6-80-15,9-2-116 16</inkml:trace>
  <inkml:trace contextRef="#ctx0" brushRef="#br0" timeOffset="17129">7786 3675 441 0,'0'0'146'16,"0"0"-3"-16,0 0-1 16,0 0-25-16,0 0-26 15,0 0-89-15,-77-114 0 16,118 138-2-16,14 23 0 0,27 10 15 16,5 14-13-16,-9 7 0 15,-19 9 9-15,-8 4-2 16,-19 2-9-16,-23 1 0 15,-9-1 7-15,0-9-5 16,-32-5-2-16,-28-9-9 16,1-12 4-16,-1-11-141 15,15-12-140-15</inkml:trace>
  <inkml:trace contextRef="#ctx0" brushRef="#br0" timeOffset="17533">8665 4106 474 0,'0'0'167'16,"0"0"-52"-16,0 0-42 15,0 0 17-15,0 0-53 16,0 0-23-16,-128-29-3 16,128 29-11-16,-9 0 0 15,9 12-3-15,0-3 12 16,0-3-9-16,0-4 0 16,0-2 0-16,0 0 4 0,9 0-2 15,9 0 25 1,5 0 36-16,-13-8-29 0,-1-4 3 15,-9 3-8-15,0 7-19 16,0-1 25-16,0 3-35 16,0 0 0-16,0 0 0 15,0 0-36-15,-19 0-83 16,-13 22-178-16,5 17-382 16</inkml:trace>
  <inkml:trace contextRef="#ctx0" brushRef="#br0" timeOffset="17737">8716 4544 558 0,'0'0'173'0,"0"0"-56"0,0 0-3 0,0 0-17 15,0 0 9-15,-119 180-71 16,59-107-4-16,-18 3-3 15,1-3-25-15,-15-9-6 16,5 1-24-16,-14-10-225 16,5-8-481-16</inkml:trace>
  <inkml:trace contextRef="#ctx0" brushRef="#br0" timeOffset="18997">733 5702 132 0,'0'0'371'0,"0"0"-271"16,0 0 1-16,0 0 12 15,0 0-5-15,0 0-42 16,-197-96 21-16,197 81-58 0,0 0-13 16,9-2-5-1,18 2-11-15,15 6 0 0,-1 7-1 16,-14 2 4-16,15 0-9 15,-15 6 6-15,-9 23-9 16,-18 9 3-16,0 8 3 16,0 4 3-16,0 2-3 15,-18 1 13-15,-9-2-8 16,-6 0-2-16,6-3 4 16,-5-1-10-16,23-8 6 15,0-10 0-15,0-8-1 16,9-13 10-16,0-4-13 15,0-4 4-15,9 0 0 16,18 0 6-16,5 0-4 0,9 0-2 16,-13-6 4-16,-1-4 4 15,5 2-8-15,-4 2 0 16,4 0 1-16,-23 3-1 16,0 3 0-16,-9 0 0 15,0 0-8-15,0 0-1 16,0 21 9-16,0 13-5 15,0 9 13-15,-9-1-2 16,0 5-6-16,9 2 0 16,0 3-1-16,0 5 9 15,0-5-8-15,0 3 0 16,9 1 7-16,-9-4-10 16,0-2 3-16,0-3 0 0,-18-13 3 15,-5-4 0-15,4-10-3 16,1-8 0-16,-23-6 8 15,-9-6-4-15,-10 0-4 16,-18 0-1-16,0-9-10 16,1-12-193-16,8 1-186 15</inkml:trace>
  <inkml:trace contextRef="#ctx0" brushRef="#br0" timeOffset="36233">9425 7918 593 0,'0'0'116'0,"0"0"11"0,0 0-11 15,0 0-17-15,0 0-12 16,0 0-50-16,-59-72 4 16,59 62-12-16,0 2-18 15,0-4 16-15,0 4-27 16,0-1-4-16,18 3-2 0,14 6 1 15,5 0 5 1,13 0 0-16,-9 21 0 0,0 11-11 16,-13 12 8-16,-10 5 2 15,-18-3-8-15,0-3 9 16,0-12 0-16,0-11 0 16,0-8 2-16,0-10-2 15,0-2 1-15,0 0 5 16,0 0 20-16,0-11-22 15,0-16 3-15,0-5-7 16,0-6 8-16,0-2-6 16,23-4-2-16,5 6 0 15,-10 6 3-15,5 11-3 0,4 10-3 16,-8 11 2 0,22 0-10-16,0 9 3 0,-4 24 6 15,13 10 2 1,-18 3-8-16,-5 1 8 0,-8-7-12 15,4-4-25-15,-5-7-105 16,0-11-40-16,5-16-295 16</inkml:trace>
  <inkml:trace contextRef="#ctx0" brushRef="#br0" timeOffset="36488">9842 6851 567 0,'0'0'227'15,"0"0"-138"-15,0 0-25 16,0 0-32-16,0 0 76 16,215 146-52-16,-114-47-33 15,-14 15 24-15,0 2-31 16,-5 3-13-16,-36-2 7 15,-5 4-1-15,-32-2-18 16,-9-3 3-16,-37-6-266 16</inkml:trace>
  <inkml:trace contextRef="#ctx0" brushRef="#br0" timeOffset="29767">270 8147 679 0,'0'0'152'0,"0"0"-32"16,0 0 27-16,0 0-43 15,0 0-32-15,0 0-34 16,0 0-35-16,0-13 1 16,0 13-4-16,0 39 0 0,0 16 3 15,0 20 9-15,0 7 0 16,0 5-5-16,0 1-5 15,0-3 9-15,0-8-11 16,0-15 0-16,10-12-4 16,-1-20 11-16,9-16-7 15,-18-11 0-15,9-3 5 16,-9 0 2-16,0 0-3 16,0-9 7-16,0-25 31 15,0-20-40-15,0-12 7 16,-18-19-5-16,0-14 4 15,-5-6-5-15,-5-6-3 0,10 9 2 16,-14 14-6 0,23 27 6-16,9 23-2 0,0 20 0 15,0 10 5-15,0 2-11 16,9 4 4-16,50 2-8 16,10 0 4-16,9 0-4 15,-10 25-1-15,-8 14 9 16,-10 4-25-16,-31 7 14 15,-6 0-4-15,-13-1-18 16,0-5 2-16,-32-4-26 16,-4-10-1-16,4-7-45 15,-10-5-86-15,15-7-53 16,9-4-201-16</inkml:trace>
  <inkml:trace contextRef="#ctx0" brushRef="#br0" timeOffset="30795">691 8277 445 0,'0'0'164'16,"0"0"-41"-16,0 0 9 16,0 0-35-16,0 0-11 15,0 0-22-15,10-67-63 16,22 67 3-16,4 0-4 0,24 18 0 15,22 8 4-15,-13 3-4 16,0 3 0-16,-10 0 1 16,-22-2 3-16,-5-1-6 15,-23-6 2-15,-9 0-7 16,0-4 2-16,0-6-2 16,-28-4 7-16,-13-3 8 15,9-6-3-15,14 0-4 16,0 0 4-16,18-23 1 15,0-15 9-15,0-15-15 16,18-3 0-16,23 1-2 16,-14 11 7-16,-4 16-5 15,5 7 4-15,-10 10 0 16,5 1 5-16,5 10-9 16,4 0 3-16,-5 0-15 0,-9 10 12 15,14 10 0-15,-4 6 0 16,-5 4 0-16,-5 1-3 15,0 1 3-15,-9-6 0 16,14 1 1-16,-23-12-1 16,10-4 0-16,-1-8 0 15,-9-3 0-15,18 0 0 16,5 0 4-16,4-12-3 16,5-14 17-16,5-3-16 15,-5 0 20-15,-14 5 19 16,1 10-30-16,-19 5 17 15,0 9-15-15,0 0-11 0,9 0-4 16,5 0-9-16,4 9 3 16,-9 14 1-16,9-2 13 15,-9-4-9-15,5 0 3 16,-5-5 0-16,1-6-6 16,-10-6-3-16,0 0 9 15,9 0 2-15,9 0 5 16,5-2-7-16,4-22 4 15,5-2 1-15,-4 2-1 16,4 4-4-16,-14 1 0 16,-9 15-5-16,1 4 4 15,-1 0 0-15,14 0-3 16,-14 17-6-16,18 3 7 16,-18 4 3-16,23-6 0 15,-13-7-6-15,4-6 3 0,-5-5 3 16,9 0 0-16,-4 0 1 15,-4-11 8-15,-1-15-9 16,5-6 0-16,-14-6 14 16,18-8-10-16,-17-11 12 15,12-9 13-15,-12-8-10 16,-1 2 28-16,-9 11-23 16,0 14-6-16,0 24 18 15,0 14-21-15,0 9 1 16,0 0-16-16,0 9-15 15,0 35 7-15,0 20 7 0,0 11 2 16,9 1-4-16,9 0 3 16,14-9-6-16,-4-9-15 15,13-17-39-15,-14-11-9 16,5-16-65-16,-13-11-55 16,4-3-31-16,-23 0-61 15</inkml:trace>
  <inkml:trace contextRef="#ctx0" brushRef="#br0" timeOffset="30998">2280 8140 261 0,'0'0'147'15,"0"0"-29"-15,0 0-9 16,0 0-21-16,0 0-22 16,0 0-55-16,-9-40-6 15,109 25 15-15,19-6 5 0,10-5-21 16,-15 3 12-16,-22 5-13 15,-33 10 1-15,-41 8-8 16,-18 0-14-16,0 0-178 16,-68 0-332-16</inkml:trace>
  <inkml:trace contextRef="#ctx0" brushRef="#br0" timeOffset="31357">1493 7715 408 0,'0'0'267'16,"0"0"-133"-16,0 0-6 0,0 0-25 15,0 0-52-15,0 0-31 16,-51-48-20-16,51 75-2 15,0 8-5-15,0 5 7 16,0-7 0-16,32-4 3 16,5-8 3-16,4-10-6 15,9-6 5-15,-22-5-3 16,-1 0 14-16,-13-8 5 16,-5-16 13-16,-9-2 18 15,0 0-27-15,-23 3-11 0,-22 5-14 16,3 7-18-16,-8 11 13 15,23 0-68-15,8 15-87 16,19 19-72-16,28 8-204 16</inkml:trace>
  <inkml:trace contextRef="#ctx0" brushRef="#br0" timeOffset="32992">3072 7890 707 0,'0'0'232'0,"0"0"-67"0,0 0-9 15,0 0-39-15,0 0-55 16,0 0-7-16,-9-82-18 15,9 82-24-15,0 0-5 16,0 0-8-16,9 32-2 16,18 18-4-16,5 16 12 15,-4 7-5-15,-10 0-1 16,14-2 3-16,-14-14-9 16,-8-7 7-16,-10-17-1 15,13-13 0-15,-13-12 7 16,0-8-7-16,0 0 2 0,0 0 0 15,0-2 19-15,0-36-21 16,0-27 1-16,0-17-3 16,0-17 12-16,0-5-10 15,0 5 0-15,0 11 4 16,0 28-6-16,0 18 2 16,0 21 0-16,-13 15-2 15,13 6 5-15,0 0-6 16,0 6-2-16,50 30-10 15,28 16 10-15,32 3 5 0,9 10 0 16,18-1-6-16,-27 0 11 16,-23 3-5-16,-28-3 0 15,-18-2 5-15,-31-7-12 16,-10-9 7-16,0-4-1 16,-28-14-7-16,-31-7-2 15,-10-10 8-15,-13-7 0 16,4-4-3-16,-9 0-4 15,18 0 5-15,19 0 3 16,9 0-9-16,22 0 8 16,10 0 2-16,9 0 0 15,0 0-18-15,0 0 11 16,37 0-28-16,22 0 25 16,19 0 5-16,14 0-11 15,4-15 16-15,4-8-1 0,10-1 6 16,-14-2-4-16,-4-3-1 15,-14-1 0-15,-28 4 2 16,-22 0 6-16,-10 0-2 16,-4 0 19-16,-14-9-24 15,0-3 17-15,0 0-10 16,-14 6 1-16,-4 5 12 16,-1 13-20-16,10 5 16 15,0 6-8-15,9 3-3 16,-14 0-12-16,5 3 0 0,-9 35 2 15,18 14-5 1,0 4 9-16,0 2 0 0,18-5-1 16,42-13 4-16,-1-13-6 15,10-13 3-15,-1-14 0 16,1 0-2-16,0-11 4 16,4-21-2-16,-27-9 7 15,4-3-3-15,-18 1 1 16,-23 2-5-16,-9 2 1 15,0 8 8-15,0 7-9 16,0 15 0-16,0 6-5 16,0 3 11-16,0 0-12 15,0 15-2-15,0 23-1 16,0 15 3-16,9 2 6 16,10 1 0-16,-10-4-1 0,14-3 1 15,-5-7 0-15,-9-8-1 16,-9-11-5-16,0-8-1 15,0-9 1-15,0-6-13 16,-9 0 7-16,-41 0-7 16,-19-9 13-16,10-11 3 15,8-1 0-15,15 4 3 16,13 6 0-16,14 1 0 16,9 10-8-16,0 0 8 15,0 0-2-15,0 0-10 16,9 21 11-16,23 2-5 15,-14 0 6-15,14-5 0 0,5-8 2 16,13-5-1 0,0-5-1-16,19 0 0 0,0-9 5 15,-1-18-1-15,1-5-4 16,0-11 0-16,-1-11 17 16,15-3-10-16,-15-2 1 15,-8 11 3-15,-23 9-11 16,-5 19 9-16,-14 8-9 15,-9 12 0-15,14 0-3 16,-5 0-6-16,-9 14 9 16,10 7 0-16,-10 2-1 15,5-2-4-15,4-3 5 16,-18-10 0-16,0-2 0 16,9-6 3-16,-9 0-3 15,0 0 2-15,0 0 1 0,0 0 13 16,0-9-16-16,-9-11 2 15,-23 2-6-15,4 4 8 16,-13 5-5-16,5 9 1 16,-6 0-11-16,6 15 6 15,4 26 3-15,4 8 2 16,15 6-4-16,3-2 2 16,10-9 2-16,10-6 0 15,31-7 7-15,9-10-9 16,10-6 2-16,8-13 0 0,1-2-1 15,18 0 1 1,-5-23-10-16,-4-11-51 0,-28-10-138 16,-22-6-142-16</inkml:trace>
  <inkml:trace contextRef="#ctx0" brushRef="#br0" timeOffset="33337">6583 7206 697 0,'0'0'160'0,"0"0"-30"0,0 0 4 16,0 0 3-16,0 0-52 15,0 0-51-15,-69-31-14 16,51 106-8-16,-5 30 28 16,-5 18-15-16,10 8-13 15,9 10 27-15,9-5-37 16,0-7 2-16,0-18-4 16,36-15 11-16,24-21-11 15,9-19 0-15,31-18-12 16,6-21 10-16,3-11-97 15,1-6-181-15,-32 0-615 0</inkml:trace>
  <inkml:trace contextRef="#ctx0" brushRef="#br0" timeOffset="35287">7256 8088 57 0,'0'0'607'0,"0"0"-417"16,0 0-52-16,0 0-19 15,0 0 6-15,0 0-50 16,0-65-27-16,0 65-1 16,0 0-46-16,0 0 6 15,0 5-7-15,0 26-9 16,0 10 5-16,0 6 4 15,0-4 0-15,9-5-3 16,9-6 5-16,5-12-4 0,-5-5-6 16,10-13-18-16,4-2 24 15,-14 0-11-15,0 0 13 16,14 0-2-16,-13-20 10 16,4-6-8-16,-5-3 0 15,0 3 6-15,-9 3-6 16,0 10 0-16,5 7 0 15,-14 6-4-15,0 0 4 16,9 0-1-16,10 0-9 16,-1 11 7-16,14 11-3 15,-14-5 6-15,1 1 0 16,4-4-6-16,-23-2 11 0,9-6-5 16,-9-6 0-16,0 0 2 15,9 0 1-15,-9 0 0 16,9-3 2-16,0-20-1 15,14-7 3-15,4 5-7 16,-8 1 0-16,4 9 5 16,-14 9-10-16,0 6 5 15,9 0-9-15,14 0 5 16,-4 15-3-16,4 12 7 16,-5 1 0-16,-4-4 4 15,5-4-4-15,-10-5 0 16,5-8 0-16,-14 0-8 15,0-7 16-15,9 0-8 0,-8 0 0 16,13-17 4-16,4-21 0 16,5-14-4-16,-14-12 3 15,1-8-9 1,-10-9 9-16,-9-3-3 0,0 8 3 16,-28 9 4-16,-13 14 3 15,14 19 8-15,18 7-5 16,-14 13 17-16,23 5-18 15,0 6-4-15,0 0-4 16,0 3 5-16,0 0-14 16,0 0 5-16,0 18-22 15,0 34 21-15,0 23-4 0,23 17 5 16,-5 4 1 0,14 0 6-16,-5-11-7 15,24-16 0-15,-1-22-4 0,-13-12-1 16,4-17-14-16,-14-9-37 15,-4-9-16-15,-4 0-52 16,-10-9 15-16,-9-15-12 16,0-2-37-16,-19-3 31 15,-31-3-37-15,-9-3-83 16,-19 6 188-16,9-3 59 16,-13 8 69-16,4 6 39 15,18 4 17-15,15 6 1 16,22 2-37-16,13 2 6 0,10 2-2 15,0-2-62 1,51 2-28-16,59-4 7 0,27 0-9 16,10-2 10-16,-19 2-9 15,-28 6-2-15,-40 0 0 16,-42 0-71-16,-18 0-147 16,-18 0-231-16</inkml:trace>
  <inkml:trace contextRef="#ctx0" brushRef="#br0" timeOffset="35666">7178 7639 632 0,'0'0'141'0,"0"0"-18"16,0 0-29-16,0 0-1 16,0 0-56-16,0 0-28 15,-83-39-9-15,74 39 0 16,9 18-2-16,0 11-7 16,0 1 17-16,41-8-8 15,10-6 0-15,17-14 0 16,-22-2 6-16,-5 0-1 15,1 0-4-15,-24-12 17 0,-9-8 9 16,-9 0 27 0,0-4-36-16,-9 1-18 0,-42 5 0 15,1 10-5-15,4 8-23 16,14 0-52-16,23 8-137 16,9 25-48-16</inkml:trace>
  <inkml:trace contextRef="#ctx0" brushRef="#br0" timeOffset="37641">563 9033 513 0,'0'0'157'0,"0"0"-49"0,0 0 8 15,0 0 16-15,0 0-54 16,0 0 10-16,42-67-6 16,-42 55-68-16,-10 1 25 15,-40 5-31-15,0 6-6 16,-19 0-2-16,0 3 4 15,19 23-4-15,-10 0 0 16,33 0 9-16,4 0-15 16,14-2 6-16,9-2 0 15,0 0-8-15,0-2 8 0,0 0-5 16,0-2-1 0,23 3-3-16,4-7 4 15,5 0 5-15,-4-2 0 16,-10 0-9-16,5 0 9 0,-14 4 0 15,-9 0 0-15,0 4 3 16,0 3-8-16,0 2 5 16,-50 6-1-16,-1 1-8 15,-17-6 0-15,8-2-10 16,10-7 2-16,13-8-13 16,14-4 25-16,14-2 1 15,9-3 1-15,0 0-6 16,0 0-10-16,0 0 4 15,9-8-18-15,23-1 17 16,-13 9 11-16,4 0 0 0,4 0 0 16,-9 26-4-16,5 15 10 15,5 6-1-15,-10 8 7 16,-4 3-6-16,-14 0 19 16,0 7 2-16,0-4-9 15,0-2 11-15,0-7-19 16,9-11 0-16,18-9 2 15,15-10-3-15,8-6 9 16,10-10-13-16,-6-6 5 16,20 0-2-16,-29 0-3 15,6-4-46-15,-42-10-173 16,-9 6-584-16</inkml:trace>
  <inkml:trace contextRef="#ctx0" brushRef="#br0" timeOffset="58679">1845 10669 256 0,'0'0'245'0,"0"0"-81"16,0 0-23-16,0 0-32 15,0 0-18-15,0 0-30 16,0 0 0-16,0-37 0 16,0 27-18-16,0 1-2 15,0 0-21-15,-18 1-16 16,-10 2-4-16,-4 2 13 16,-4-1-14-16,-6 5 1 15,1 0 0-15,14 0-7 0,-5 0 5 16,13 6 1-16,10 18 1 15,9 2-15-15,0 0 3 16,0 1-3-16,0-10-31 16,19 4 22-16,22 1-11 15,9 2 34-15,-4 2 1 16,13-4-13-16,-17 6 12 16,8-5-25-16,-23-3-2 15,5 1 25-15,-13-4-20 16,-10-5-5-16,-9 1 27 15,0 1-34-15,-9 0 5 16,-33-2 30-16,6 0 6 16,-14-4-6-16,8-5-8 15,6-3 8-15,-5 0 29 16,13 0-29-16,-4 0 0 0,23 0-15 16,-9-15-58-16,18 1-76 15,0-1-110-15</inkml:trace>
  <inkml:trace contextRef="#ctx0" brushRef="#br0" timeOffset="58893">2133 10885 489 0,'0'0'242'0,"0"0"-108"0,0 0-48 16,0 0-33-16,0 0-53 16,0 0-1-16,0-9-5 15,0 9-99-15,10 0-205 16</inkml:trace>
  <inkml:trace contextRef="#ctx0" brushRef="#br0" timeOffset="59338">2509 10733 476 0,'0'0'336'0,"0"0"-171"0,0 0-26 15,0 0-18-15,0 0-72 16,0 0-22-16,0-17-10 15,0 17-16-15,0 0-2 16,0 0-15-16,-9 7-1 16,-1 18 17-16,-3 10 4 15,-6-1 8-15,19 2-12 16,0-2-2-16,0-4-2 16,32-7-23-16,5-5-9 15,4-6-5-15,10-10-2 0,-15-2 32 16,5 0 10-1,-13 0 2-15,13-16 14 0,-23-9 5 16,5-1 24-16,-14-6 37 16,-9 0-32-16,0-3-2 15,0 0-5-15,-9 9-23 16,-41 4-1-16,-10 15-18 16,-8 7-16-16,-15 0 11 15,38 0-2-15,3 7-11 16,24 18-47-16,18 1-98 15,0 6-34-15,37 0-224 16</inkml:trace>
  <inkml:trace contextRef="#ctx0" brushRef="#br0" timeOffset="59544">3168 10867 660 0,'0'0'220'0,"0"0"-53"16,0 0-14-16,0 0-59 16,0 0-61-16,0 0-24 15,0 0-9-15,-28-29-3 16,28 29-56-16,28 0-148 16,13 3-279-16</inkml:trace>
  <inkml:trace contextRef="#ctx0" brushRef="#br0" timeOffset="60036">3603 10672 274 0,'0'0'573'15,"0"0"-428"-15,0 0-31 16,0 0-18-16,0 0-88 15,0 0 12-15,-51 51-14 16,51 0-2-16,0-3-4 16,0 3 6-16,0-4-1 15,23-3-2-15,-14-10-3 16,10-10 5-16,-19-12-6 0,9-6 1 16,-9-6 0-16,0 0 9 15,0 0-1-15,0-6 15 16,0-24 48-16,-28-10-33 15,10-10 15-15,-14-9-31 16,23-7-19-16,0-5 8 16,9 7-9-16,0 18 1 15,0 13-2-15,0 19 4 16,0 12-10-16,0 2 5 16,0 0-17-16,18 0 13 15,32 0 1-15,1 0 0 0,-5 11 0 16,4 9-21-1,0 1 16-15,1 0-11 0,-15 1-16 16,-4 4 28-16,-23-1-18 16,-9 1 1-16,0-3-5 15,-41 3-55-15,-37 0-24 16,1-3 9-16,8-2-110 16,19-10-91-16</inkml:trace>
  <inkml:trace contextRef="#ctx0" brushRef="#br0" timeOffset="60381">4344 10203 311 0,'0'0'410'0,"0"0"-202"16,0 0-30-16,0 0-52 16,0 0-24-16,0 0-53 15,-18-71-6-15,18 71-25 16,0 0-18-16,0 38 0 16,0 29-8-16,0 21 8 15,-14 11 10-15,14 6-5 16,0-2-4-16,0-4-1 15,0-8 4-15,23-11-6 0,14-16 2 16,-5-14-20-16,18-15-37 16,-4-9-119-16,23-11-67 15,31-15-107-15</inkml:trace>
  <inkml:trace contextRef="#ctx0" brushRef="#br0" timeOffset="61439">5026 10804 398 0,'0'0'237'15,"0"0"-104"-15,0 0 14 16,0 0-42-16,0 0-38 0,0 0 0 15,-32-103-30-15,32 88-6 16,0 1-11-16,9 5-18 16,14 4-2-16,5 1 0 15,4 4 2-15,4 0-6 16,-17 6 4-16,13 20-12 16,-14 11 9-16,-9 2-22 15,5 8 17-15,-14-6-3 16,0-4-17-16,0-4 3 15,0-16-9-15,0-8 0 16,0-6 34-16,0-3 2 16,0 0 8-16,0 0 17 15,0-9-5-15,0-14 6 0,0-3-5 16,18-6-3-16,1 0 8 16,13-4-18-16,4 1-5 15,-4 7 10-15,-4 7-12 16,-10 10-6-16,-4 7-4 15,4 4 4-15,0 0-5 16,5 4 4-16,-4 18-10 16,-10 8 9-16,9 2-9 15,5 3 13-15,-23-6 0 16,18-2-8-16,-9-5 7 16,1-7-30-16,-1-3-23 15,4-1-53-15,-3 1-86 16,-1-6-139-16</inkml:trace>
  <inkml:trace contextRef="#ctx0" brushRef="#br0" timeOffset="62199">6326 10780 447 0,'0'0'176'15,"0"0"-82"-15,0 0 18 16,0 0-16-16,0 0-37 15,0 0-8-15,-9-15-21 16,9 15-13-16,9 0-17 16,32 0 3-16,19 0-3 15,27 0 12-15,14 0-12 16,-5 0-3-16,-18 0-71 16,-19 0-41-16,-18 0-28 15,-22 0-29-15,-19 0-16 0,0 0-102 16</inkml:trace>
  <inkml:trace contextRef="#ctx0" brushRef="#br0" timeOffset="62405">6615 10632 185 0,'0'0'252'0,"0"0"-115"16,0 0 21-16,0 0-11 15,0 0-60-15,0 0-60 16,-51-24-25-16,51 24-4 15,9 26 4-15,10 14-2 16,4 9 17-16,-5 8-12 0,-9 1 7 16,0-5-11-1,0-4 0-15,5-7 3 0,-5-11-4 16,0-4-56-16,-9-7-198 16</inkml:trace>
  <inkml:trace contextRef="#ctx0" brushRef="#br0" timeOffset="62726">7384 10241 663 0,'0'0'150'0,"0"0"-17"0,0 0-29 16,0 0-27-16,0 0-31 16,0 0-38-16,0-18 5 15,0 18-13-15,0 6-1 16,0 19 1-16,0 11 0 16,9 1 0-16,0 4 5 15,0 1 0-15,0-8-10 16,5-5 5-16,-5-5-42 15,-9-10-64-15,9-8-105 16,0-3-69-16</inkml:trace>
  <inkml:trace contextRef="#ctx0" brushRef="#br0" timeOffset="62968">7690 10319 300 0,'0'0'165'0,"0"0"-26"15,0 0 9-15,0 0-29 16,0 0-19-16,0 0-24 16,0-78-1-16,0 74-32 15,0 4-38-15,0 0 2 16,0 0-7-16,0 0-10 16,0 9 6-16,0 23 2 15,0 6 2-15,10 3 0 0,-10 0 0 16,0-1-9-1,0-5-13-15,9-3-117 0,9 0-179 16</inkml:trace>
  <inkml:trace contextRef="#ctx0" brushRef="#br0" timeOffset="63460">8963 10219 513 0,'0'0'248'0,"0"0"-99"15,0 0 16-15,0 0-77 16,0 0-7-16,0 0-51 16,0-20-11-16,0 20-19 15,0 12-11-15,0 18 11 16,18 1 4-16,0 1-4 16,5-2 1-16,-13-4-1 15,8 0-1-15,-9-5-48 16,14-7-77-16,-5 1-66 15,1-7-117-15</inkml:trace>
  <inkml:trace contextRef="#ctx0" brushRef="#br0" timeOffset="63703">9238 10214 358 0,'0'0'253'0,"0"0"-97"0,0 0-23 15,0 0-31-15,0 0 3 16,0 0-52-16,0-41-23 16,0 41-14-16,0 0-16 15,0 0-3-15,0 8-10 16,0 19 13-16,9 2 0 16,0 1 0-16,-9 2 0 15,23-4 0-15,-5-2-51 16,0-1-60-16,5-9-132 0,5 2-312 15</inkml:trace>
  <inkml:trace contextRef="#ctx0" brushRef="#br0" timeOffset="64130">9375 9923 295 0,'0'0'167'0,"0"0"-47"0,0 0-3 16,0 0 15-16,0 0-38 16,0 0 6-16,-37-76-44 15,23 72 29-15,14 2-8 16,0 0-10-16,0 2-16 15,0 0-15-15,0 0 3 16,0 0 0-16,0 0-26 16,0 0-8-16,0 0-5 15,33 8-7-15,8 26 7 16,5 23 3-16,13 12 1 16,1 18-1-16,-1 18 1 15,1 9-4-15,-1 3 0 16,-31 0 8-16,-6-6-16 0,-22-9 6 15,0-12 1-15,-9-6-3 16,-50-8-15-16,-1-12-34 16,-18-8-94-16,5-9-132 15,14-15-168-15</inkml:trace>
  <inkml:trace contextRef="#ctx0" brushRef="#br0" timeOffset="64654">10304 10619 396 0,'0'0'197'0,"0"0"-56"15,0 0-15-15,0 0-28 16,0 0-23-16,0 0-41 16,0-32-7-16,0 32-19 15,0 0-8-15,0 0-3 0,0 0 0 16,0 0 3-1,0 3-3-15,0 6 9 0,0-6-6 16,0-1 0-16,9-2 4 16,0 0 4-16,1 0-2 15,-10 0 15-15,13 0 38 16,-13-8-22-16,9-7 16 16,-9 1-9-16,0 0-17 15,0 4 8-15,0 2-23 16,0 4-3-16,0 4-9 15,0 0 0-15,0 0-14 16,0 0-2-16,0 4-11 16,-9 16 25-16,9 11-6 0,-13-4-102 15,13 3-55-15,0-1-145 16,0 4-397-16</inkml:trace>
  <inkml:trace contextRef="#ctx0" brushRef="#br0" timeOffset="64872">10423 10972 534 0,'0'0'202'16,"0"0"-55"-16,0 0 9 15,0 0-49-15,0 0-44 16,0 0 25-16,0 52-36 0,-23-29-16 15,-13 10-10-15,-24 5-23 16,-9 9-3-16,-8 5-20 16,-24 4-241-16,0 2-671 15</inkml:trace>
  <inkml:trace contextRef="#ctx0" brushRef="#br0" timeOffset="76356">1602 12372 423 0,'0'0'289'0,"0"0"-122"16,0 0-31-16,0 0-34 15,0 0-58-15,0 0-2 16,0 0-42-16,0-3 3 15,0 27-5-15,0 14 4 16,0 2 11-16,10 10 12 16,8-1-25-16,0 7 13 15,-9 2-11-15,14-8-2 16,-14-3 1-16,-9-16 4 0,0-7-5 16,10-12 0-1,-10-6-3-15,0-6-2 0,0 0 8 16,0 0-3-16,0 0 21 15,0 0-20-15,0-9 23 16,-10-20-7-16,-22-10-13 16,5-4 42-16,-1-12-20 15,-4-9-2-15,14-7 16 16,9-2-39-16,-5 3 8 16,14 9-9-16,0 17 9 15,-9 16-4-15,9 16-5 16,0 8-1-16,0 4-9 15,0-2 1-15,9-1 9 16,32 3-1-16,1 0 7 16,3 5-15-16,6 27 9 0,-10 10-4 15,-14-1-2-15,-4 2-7 16,-14 4 13-16,-9-6 0 16,0-1-23-16,-9 2 18 15,-32-7-12-15,0 0-30 16,4-6-13-16,5-6-65 15,14-6-19-15,18-5-27 16,0-6-75-16,9-4-92 16</inkml:trace>
  <inkml:trace contextRef="#ctx0" brushRef="#br0" timeOffset="77390">2014 12591 360 0,'0'0'240'0,"0"0"-108"16,0 0 2-16,0 0-9 15,0 0-44-15,0 0-23 16,-77-79-48-16,77 79-8 16,0 0-4-16,27 0-5 15,14 6 7-15,0 12 4 16,-13 2-4-16,-1 6 0 15,-4 0-1-15,-4 0-2 16,-1-2-2-16,-18-6 4 0,0-1-13 16,0 1 7-1,0 2-12-15,-37-6 6 0,5-2-29 16,5-6-28-16,18-6 61 16,-1 0 9-16,10-14 6 15,0-21-2-15,10-9 2 16,26-8 7-16,15-5 15 15,-10 8-25-15,-5 14 13 16,-13 12-4-16,-4 14-2 16,-19 6 9-16,0 3-19 15,0 0-5-15,9 0 2 16,0 3-9-16,14 17 12 0,-14 1 0 16,0 0 1-1,9 2 0-15,-8 3-1 0,12 0 0 16,-3-2-4-16,-1-4 14 15,5-5-10-15,-14-10 0 16,0-1 3-16,0-4 0 16,10 0-3-16,4 0 0 15,4-12 22-15,5-11-21 16,-4-5 12-16,-10 2 13 16,5 1-19-16,-5 1 28 15,-9 13-27-15,-9 2-1 16,9 9 2-16,-9 0-6 15,0 0-6-15,23 0-5 16,-14 20-19-16,10 4 26 16,-10-1-13-16,14-2 5 0,-14-10 8 15,-9-5-11-15,9-3 12 16,0-3 0-16,0 0 5 16,14 0-3-16,-4 0 3 15,8-18-2-15,5 5 6 16,-14-9-3-16,1 8-6 15,-6 2 0-15,6 0 8 16,-1 7-12-16,14 2 4 16,-14 3-10-16,1 0 5 15,13 13-7-15,-14 15 12 16,14-1-2-16,-14-10-30 16,10-3-6-16,4-6 2 15,-5-8 25-15,-4 0 4 0,5 0 11 16,-10-11-4-16,5-17 16 15,-5-8 13-15,-9-9 39 16,-9-4-3-16,0-6-21 16,0-9 31-16,0-4-39 15,0 10 6-15,-18 15-11 16,-5 17-27-16,5 16 22 16,9 10-26-16,9 0-2 15,-9 6-2-15,9 36-18 16,0 16 22-16,0 9 3 15,27-3-3-15,14 0-4 16,10-10-30-16,-6-10-35 0,6-5 10 16,8-12-33-1,10-10-25-15,-10-6-34 0,-8-11-151 16</inkml:trace>
  <inkml:trace contextRef="#ctx0" brushRef="#br0" timeOffset="77607">3140 12361 392 0,'0'0'80'0,"0"0"-80"16,0 0 79-16,0 0 0 16,257-6-32-16,-170 0 43 15,4-3-27-15,-4 3-22 0,-18 4-16 16,-10 2-22-16,-40 0-6 15,-19 0-91-15,0 20-427 16</inkml:trace>
  <inkml:trace contextRef="#ctx0" brushRef="#br0" timeOffset="77975">2449 12069 258 0,'0'0'234'0,"0"0"-170"0,0 0-5 15,0 0-47-15,0 0-10 16,0 0-2-16,-87 44 0 15,87-32-26-15,28-4 26 16,22-2 14-16,-13-6-7 16,4 0 18-16,-14 0-3 15,-4 0 26-15,-14-12 36 16,-9-8 3-16,0-9 12 16,0-4 2-16,-18 7-48 0,-23 3-10 15,13 9-32-15,-13 8-11 16,9 6 0-16,5 0-39 15,-1 14-115-15,15 24-108 16,13 12-275-16</inkml:trace>
  <inkml:trace contextRef="#ctx0" brushRef="#br0" timeOffset="81305">8144 11474 704 0,'0'0'204'0,"0"0"-55"15,0 0-16-15,0 0-30 16,0 0-52-16,0 0-25 16,-129 15-25-16,97 46 23 15,-4 21-12-15,4 20-12 16,4 17 29-16,5 10-21 15,-4 10 3-15,27 3 11 16,0-4-17-16,27-15-2 16,47-21-3-16,3-23 6 15,10-21-7-15,5-23 1 16,-14-6 0-16,0-23-6 0,-19-3-10 16,-9-3-56-1,-13-3-128-15,-5-32-300 0</inkml:trace>
  <inkml:trace contextRef="#ctx0" brushRef="#br0" timeOffset="82003">10519 11485 458 0,'0'0'227'0,"0"0"-28"16,0 0-54-16,0 0-35 16,0 0-15-16,0 0-62 15,-9-32-5-15,9 32-28 0,50 17 0 16,19 34-2-16,9 22 7 16,4 17 2-16,-13 18 9 15,-23 8-8-15,-14 10 22 16,-14 3-23-16,-9-10 3 15,-9-11-1-15,9-21-4 16,-9-20-4-16,0-20-1 16,-27-9-49-16,-51-9-141 15,-23-3-277-15</inkml:trace>
  <inkml:trace contextRef="#ctx0" brushRef="#br0" timeOffset="89967">8588 12306 256 0,'0'0'345'16,"0"0"-207"-16,0 0-23 16,0 0-16-16,0 0-1 0,0 0-12 15,0 0-21-15,-42-50 15 16,42 41-42-16,0-3-24 15,0 1-1-15,0 2-9 16,9-3-3-16,14 3 3 16,-4 6-1-16,-1 1-3 15,14 2 0-15,-14 0-2 16,10 2-7-16,4 19 9 16,-23 8-5-16,9 3 1 15,-18 3-16-15,0 0 7 16,0-3-5-16,0-6-6 15,0-4 18-15,0-8-18 0,0-9 19 16,0-5 1-16,0 0 8 16,0 0 5-16,0 0 8 15,0 0-4-15,0-19 24 16,0-9-27-16,14-3-3 16,4-1 22-16,1 0-21 15,4 0 9-15,4-1-10 16,0 10-3-16,6 8-2 15,-15 7-2-15,5 5-10 16,-5 3 9-16,-9 0-11 16,19 0 9-16,-5 14-2 15,-5 16-1-15,-9 2 1 16,14 6 5-16,-14 2-14 16,-9-5 11-16,9 3-15 0,-9-6 9 15,9-6 5 1,1-5-22-16,-10-6-40 0,9-4-98 15,-9-5-55-15,0-6-176 16</inkml:trace>
  <inkml:trace contextRef="#ctx0" brushRef="#br0" timeOffset="90219">9425 12276 532 0,'0'0'184'0,"0"0"-82"0,0 0 18 15,0 0-50-15,0 0-41 16,0 0 3-16,69-18-32 16,-28 7 11-16,19-1-4 15,-1 3-3-15,1 2-2 16,8 0-2-16,-8 7-10 15,-14 0-131-15,-14 0-325 16</inkml:trace>
  <inkml:trace contextRef="#ctx0" brushRef="#br0" timeOffset="90552">10048 11994 677 0,'0'0'215'0,"0"0"-20"16,0 0-32-16,0 0-79 16,0 0-11-16,0 0-11 15,0-153-30-15,9 145 5 16,0 5-19-16,-9 0-2 16,9 3 7-16,-9 0-22 15,0 0 16-15,0 0-14 16,0 0 2-16,0 0-9 15,0 0 4-15,0 21-14 16,23 16 10-16,-5 16 4 16,1 14 3-16,-10 6-3 0,14 8 2 15,-23 7-2-15,0 5 0 16,9-6-8-16,-9-5 2 16,9-9-77-16,-9-11-76 15,0-16-176-15</inkml:trace>
  <inkml:trace contextRef="#ctx0" brushRef="#br0" timeOffset="99619">4157 12177 210 0,'0'0'162'0,"0"0"4"15,0 0-44-15,0 0 6 16,0 0-13-16,0 0-33 16,18-104 7-16,-18 94-7 15,0 7-14-15,0 3-11 16,0 0-33-16,0 0 10 15,0 0-34-15,0 0-2 16,0 29 0-16,0 24-12 16,9 20 14-16,-9 18 11 15,0 4-4-15,0 2-2 16,0-8-5-16,9-16 11 16,5-16-17-16,-14-23 6 15,9-16 0-15,-9-12 0 0,0-6 8 16,0 0-8-16,0 0 16 15,0 0-13-15,0-14 23 16,0-22-26-16,0-13 0 16,0-7 18-16,-9-11-14 15,-14-3 9-15,5-14-2 16,-1-4-6-16,10 3 5 16,-14 10-10-16,14 11 0 15,0 22-4-15,9 19 8 16,0 15-4-16,0 8 0 15,0 0 0-15,0 0-3 16,0 0-5-16,50 8-5 0,10 24 1 16,18 15 14-16,0 9-2 15,-10 8 0-15,-17 9 3 16,-10 5-10-16,-32 7 3 16,-9-4 0-16,0-7 2 15,0-10-9-15,-32-17 4 16,-5-9-18-16,-4-16-47 15,-9-1-14-15,13-9 8 16,-4-1-36-16,13 0-22 16,15-1-91-16,13-4-220 15</inkml:trace>
  <inkml:trace contextRef="#ctx0" brushRef="#br0" timeOffset="100265">4601 12667 526 0,'0'0'173'0,"0"0"-48"15,0 0-33-15,0 0 8 16,0 0-34-16,18-158-41 16,23 132 7-16,-4-8-25 15,22-2 3-15,1 4 2 16,-19 9-11-16,-14 5 19 15,-13 10 0-15,-5 2-7 0,-9 6 26 16,0 0-11-16,0 0 1 16,-9 0-25-16,-32 0 13 15,-9 0-20-15,-1 20 3 16,5 9 0-16,5 6-8 16,9 6 8-16,23 9 0 15,9 5-3-15,0-3-9 16,9-2 5-16,42-9-6 15,8-12-11-15,1-12 21 16,8-13-12-16,-8-4 15 16,8 0-3-16,-8-30 8 15,-1-5-5-15,-17-11 8 16,-6-6-5-16,-4-4 10 16,-13 1-5-16,-10 3 4 15,-9 7 16-15,0 10-22 0,0 12 24 16,0 11-16-1,0 10-10-15,0 2-4 0,0 0-2 16,0 0-20-16,0 37 7 16,0 19 11-16,32 10 3 15,4 2 1-15,6-4-8 16,-15-9-5-16,5-8 10 16,-14-12-6-16,-8-12 4 15,-10-5-9-15,0-6 3 16,-28-4-13-16,-22-2-3 15,-10-6-8-15,-8 0-19 16,8 0 0-16,23 0 7 0,5-7 24 16,23-12 1-16,9 1-74 15,19-5-119-15,40-9-65 16</inkml:trace>
  <inkml:trace contextRef="#ctx0" brushRef="#br0" timeOffset="100608">5974 12445 249 0,'0'0'216'16,"0"0"-79"-16,0 0 7 16,0 0 9-16,0 0-63 0,46-154-18 15,-74 131-8-15,-13 5-34 16,4 5 13-16,-13 6 2 15,9 7-15-15,4 0 7 16,-4 0-37-16,9 20 0 16,4 21-3-16,10 20 14 15,-14 12-15-15,23 11 4 16,9 1 0 0,0-9-3-16,18-9 7 0,33-17-4 15,26-10 0-15,6-19 7 16,4-9-6-16,0-12-1 15,13 0 0-15,-13 0-6 0,-13-24-9 16,-47-5-94-16,-27-9-188 16</inkml:trace>
  <inkml:trace contextRef="#ctx0" brushRef="#br0" timeOffset="141612">2143 9420 615 0,'0'0'172'0,"0"0"-37"15,0 0-12-15,0 0-18 16,0 0 2-16,0 0-46 16,0 0-5-16,0 0-17 15,0-17-22-15,0 17 9 16,0 0-22-16,0 0-4 16,0 21 0-16,0 11 5 15,0 8-2-15,0-2-3 16,0 1 2-16,0-7-2 15,0-4 0-15,9-7-1 0,14-4-5 16,-5-11-8-16,23-6 14 16,-13 0 0-16,-1-3 8 15,14-29 4-15,-9-11-9 16,5-13-2-16,-5-5 17 16,-14-7-18-16,-9-1 15 15,-9 1 6-15,0 10-1 16,0 15 14-16,-18 12-14 15,-5 12-8-15,14 11 19 16,0 4-26-16,9 4 5 16,0 0-10-16,0 4-10 15,0 39 4-15,0 27 6 16,0 26 0-16,0 9 0 16,9 4 7-16,23-2-7 0,-14-2 0 15,14-11-4-15,-4-1 4 16,-10-6-6-16,5-14-8 15,-14-17 5-15,10-19-23 16,-10-13 21-16,14-10 7 16,-14-8-5-16,0-2 4 15,0-4 5-15,9 0 0 16,5-6 9-16,5-26-9 16,-10-12 4-16,5-9-2 15,-23 4 3-15,0-5-5 16,-9 7 0-16,-42 4 1 15,-8 3-5-15,9 10 4 16,-1 13 0-16,24 5-1 0,8 9-2 16,19 0-6-16,0 1 9 15,0-1-13-15,0 0 12 16,0 0-17-16,19-6 18 16,40-5 2-16,10-12-1 15,18-10 7-15,-5 3-8 16,-13 5-16-16,-42 8 2 15,-17 3-62-15,-10-2-37 16,0 8-58-16,-51-4-161 16,-17 1-480-16</inkml:trace>
  <inkml:trace contextRef="#ctx0" brushRef="#br0" timeOffset="142015">1955 9050 394 0,'0'0'173'0,"0"0"-56"16,0 0-26-16,0 0-10 15,0 0-21-15,0 0-47 16,-87-6 5-16,87 6-15 15,-9 0-1-15,9 12-4 0,0 2 4 16,0 4-1-16,0-4-1 16,9 2 5-16,18-8-2 15,5 0-3-15,14-8 0 16,-5 0 7-16,1 0-5 16,-6 0 18-16,-13-2 30 15,-14-16-10-15,0 0 18 16,-9 2-2-16,0 0-29 15,-18 5-5-15,-41 5-22 16,-24 6-2-16,5 0-1 16,19 6-49-16,22 21-81 15,23 11-76-15,14 2-374 0</inkml:trace>
  <inkml:trace contextRef="#ctx0" brushRef="#br0" timeOffset="142715">3278 8849 502 0,'0'0'175'16,"0"0"-27"-16,0 0-13 15,0 0-31-15,0 0-1 16,0 0-50-16,0 0-22 15,-188 84 11-15,170-28-33 0,-5 11 11 16,14 14 13 0,0 10-20-16,9 11 15 0,0 4-24 15,0 1-1-15,18-5 1 16,23-14-2-16,0-18-2 16,5-18 0-16,14-17-10 15,-10-18-13-15,0-7-80 16,10-10-63-16,-10 0-20 15,-13-24-58-15,4-4-30 16</inkml:trace>
  <inkml:trace contextRef="#ctx0" brushRef="#br0" timeOffset="143148">3543 9733 128 0,'0'0'206'0,"0"0"-73"16,0 0 14-16,-87-170-7 16,78 133-32-16,-5 10-10 0,5 7-1 15,9 11-38-15,0 3-17 16,0 3 5-16,0 0-33 15,0 3-2-15,32 0-10 16,5 0 4-16,4 0-2 16,0 18-4-16,-4 14 0 15,-5 6 0-15,-5-3 0 16,-4 0 0-16,-14-6 3 16,1-3 2-16,-10-5-5 15,0-8 0-15,9-6 5 16,-9-7-6-16,9 0 5 15,-9 0-2-15,0 0 23 16,0-25-21-16,0-8 3 0,0-7 0 16,0-1-5-16,0-1 11 15,0 5-9-15,18 4 0 16,5 4 0-16,5 11 0 16,4 7-4-16,-5 5 0 15,5 6-8-15,5 0 6 16,4 17-10-16,0 25 12 15,-13 4-7-15,-1 4 11 16,-13-7-4-16,13-1 0 16,-18-10 3-16,1-6-11 15,3-3-25-15,-13-8-106 16,9-12-72-16,28-3-244 0</inkml:trace>
  <inkml:trace contextRef="#ctx0" brushRef="#br0" timeOffset="143667">4907 9187 328 0,'0'0'330'0,"0"0"-187"0,0 0-29 16,0 0 6-16,0 0 3 16,0 0-35-16,0-26-20 15,0 26-28-15,0 0-14 16,0 0 6-16,0 0-26 15,0 0 7-15,-9 12 0 16,-32 8-7-16,-9 12 14 16,-19 0-18-16,19 1 2 15,-1 2-2-15,15-5-2 0,-6 3 0 16,24-7-1-16,9-2 3 16,0-10-4-16,9 2 2 15,0-5-8-15,0 0 4 16,9 1-2-16,18-3 6 15,15-3-4-15,-15-3 10 16,23 3-6-16,1-3 0 16,-1-1 3-16,-4 1-8 15,4 0 5-15,-9 1-4 16,-13 1-26-16,-5 1-63 16,-14 5-123-16,-9 4-196 15</inkml:trace>
  <inkml:trace contextRef="#ctx0" brushRef="#br0" timeOffset="144028">5319 9182 439 0,'0'0'288'0,"0"0"-152"15,0 0-8-15,0 0-7 16,0 0-33-16,0 0-37 16,0-59 1-16,0 59-23 15,0 0-13-15,0 0-7 16,0 0-9-16,0 0 0 0,0 14-5 16,0 25 5-16,0 13-2 15,0 7 2-15,0 7 0 16,9-1 3-16,5-4 5 15,4-9-8-15,1-10 0 16,-1-14 5-16,-4-7-8 16,-5-12 3-16,0-7-17 15,-9-2-23-15,0 0-114 16,0 0-83-16,0-11-278 16</inkml:trace>
  <inkml:trace contextRef="#ctx0" brushRef="#br0" timeOffset="144327">5420 8758 536 0,'0'0'228'0,"0"0"-103"15,0 0 28-15,0 0 13 16,0 0-88-16,0 0-60 15,-50-40-12-15,68 54 5 16,23 24-7-16,28 14 33 16,-1 10-10-16,1 5 6 15,-9 3-13-15,-1 5-5 0,-9 7 1 16,1 4-13 0,-33 5 6-16,-18 4-9 15,0-2 5-15,0-9-13 0,-50-7-26 16,-10-7-115-16,10-9-237 15</inkml:trace>
  <inkml:trace contextRef="#ctx0" brushRef="#br0" timeOffset="145693">7017 9260 480 0,'0'0'131'0,"0"0"18"0,0 0-21 16,0 0-21-16,0 0-15 16,0 0-46-16,-86-5 6 15,86 5-31-15,0 0-14 16,0 0-6-16,0 0-1 15,18 0 0-15,9 9 10 16,14 20-6-16,-13 11-1 16,4 13-3-16,-5 5 0 15,-4-3 2-15,-14-2-1 16,1-12-1-16,-1-9 0 16,-9-9-17-16,0-11-18 15,-9-12-40-15,-19 0-13 16,-13 0 82-16,9-18 2 15,14-10 4-15,8-8 0 16,10-1 1-16,0-2 1 0,10 1-2 16,31 0 0-16,-5 0 6 15,6 1-2-15,8 5 3 16,-23 6 16-16,-4 4 5 16,-14 8 20-16,-9 2-9 15,0 3 1-15,0 7 9 16,0-1-17-16,0 3-4 15,0 0-9-15,0 0-18 16,0 0-2-16,0 0 1 16,0 0-14-16,0 5 11 15,0 25-10-15,0 8 13 16,0 6 0-16,0 5 6 0,0-8-7 16,19 0 1-1,22-5-3-15,5-14-2 0,13-4 4 16,1-16 1-16,-1-2-4 15,10 0 8-15,-10-16-4 16,1-20 3-16,-10-11-2 16,-22-5 16-16,4-6-3 15,-23-8 15-15,-9-3 13 16,0 6-13-16,-9 3 3 16,-23 17-5-16,4 17-12 15,10 14 14-15,9 10-20 16,-5 2-2-16,14 0-7 15,0 11-15-15,0 33 15 0,14 17-8 16,13 9 16 0,1 6-10-16,13 0 2 0,0-3-6 15,-4-15 3-15,-5-14-31 16,4-15-19-16,6-18-34 16,-10-8-53-16,-14-3-21 15,0 0-28-15,-18-17-14 16,0-12-134-16</inkml:trace>
  <inkml:trace contextRef="#ctx0" brushRef="#br0" timeOffset="146740">7750 9295 237 0,'0'0'142'0,"0"0"-35"0,0 0 15 16,0 0-28-16,0 0-47 16,0 0-15-16,-60-20-32 15,88 20 0-15,31 0 31 16,28 0-5-16,14 0 14 15,0-6-3-15,-5-3-10 16,-28-2-3-16,-8 5 1 16,-42-1 10-16,-4 5 17 15,-14-1 12-15,0 0 20 16,0 0 0-16,0 3-35 16,0-3-21-16,0 3-24 15,0 0-3-15,0 0-2 16,0 27-18-16,0 19 19 15,0 14 0-15,0-1 4 16,18-5-4-16,24-14 0 0,-6-11-9 16,-4-14 5-16,-4-12-18 15,4-3 22-15,-5-3 0 16,1-29 1-16,-5-9 14 16,-5-6-15-16,-9 1 8 15,-9-1 24-15,0 6-26 16,0 12 8-16,0 11 14 15,0 10-23-15,0 4 26 16,0 4-31-16,0 0-2 16,0 0-2-16,0 36-18 15,0 4 22-15,23 10 0 16,-14-1 8-16,18 1-15 0,6-6 7 16,-6-9-3-16,5-11 2 15,-4-10-10-15,4-11 11 16,-5-3-12-16,0 0 25 15,15-35-7-15,-10-12-2 16,-5-8 0-16,-9 0 5 16,-8 2-7-16,-10-4 0 15,0 11 8-15,0 15-6 16,0 10 1-16,0 19 1 16,0 2 0-16,13 0-12 15,-13 0-5-15,19 0-11 16,-1 14 20-16,14 18-10 15,-14 4 12-15,1 4 0 0,4 7 2 16,-14-4-10 0,0 1 6-16,0-9-4 0,0-12-1 15,-9-11-11-15,0-9 10 16,9-3 3-16,-9 0 5 16,14 0 14-16,-5-24-12 15,10-16 4-15,13 2-1 16,-14 0 4-16,-9 9-7 15,0 6 9-15,-9 11-9 16,9 6 14-16,-9 6-16 16,0 0-6-16,9 0 2 15,5 0-16-15,5 6 20 0,-1 17 0 16,5 10-9-16,-5-4 9 16,0-7 0-16,1-6-4 15,-6-8 2-15,-3-8-6 16,-1 0 8-16,0 0 1 15,0 0 0-15,23-14 12 16,-14-13-11-16,1 1 0 16,22-3 7-16,-23 2 1 15,5 7-9-15,-5 2-1 16,-8 12 1-16,8 4-4 16,-4 2 3-16,22 0-15 15,-4 18 9-15,5 14 0 16,4 2 6-16,-4 5 0 15,4-7-15-15,0-4 3 16,-4-7-86-16,13-9-82 0,0-12-79 16,1 0-435-16</inkml:trace>
  <inkml:trace contextRef="#ctx0" brushRef="#br0" timeOffset="147142">10483 9018 574 0,'0'0'133'0,"0"0"15"16,0 0-42-16,0 0 1 15,0 0-31-15,0 0-31 16,-138-70-5-16,138 70-40 16,0 0-3-16,0 11-6 15,0 19 8-15,0 2 1 16,0-3 0-16,9-5-3 16,10-10-1-16,8-6-5 15,5-8-2-15,-13 0 8 16,3 0 3-16,-12 0 11 15,-1-11 8-15,-9-6-13 0,0 2 15 16,0 3-21-16,0 4 0 16,-19 5-2-16,-22 3-48 15,9 0-132-15,5 20-209 16</inkml:trace>
  <inkml:trace contextRef="#ctx0" brushRef="#br0" timeOffset="147401">10560 9450 442 0,'0'0'374'0,"0"0"-279"16,0 0 59-16,0 0-39 15,0 0-37-15,0 0-26 16,-59 138-16-16,31-87 0 16,-13 14-29-16,-18 7 6 15,-19 9-10-15,-32 7-3 16,-18 0-33-16,0-9-315 16</inkml:trace>
  <inkml:trace contextRef="#ctx0" brushRef="#br1" timeOffset="475689">11499 8752 356 0,'0'0'176'0,"0"0"-45"16,0 0-9-16,0 0-9 15,0 0-28-15,0 0-20 16,0 0 8-16,0 0-36 16,-128-37 0-16,128 37-11 15,0 0-25-15,0 0 27 16,0-3-28-16,18-6 3 15,23-3 14-15,19 1-3 0,-15-1-5 16,-13 7 2 0,-4 1-3-16,-19 4 2 0,5-2-10 15,-14 2 4-15,0 0 0 16,0 0-3-16,0 0-1 16,0 0 0-16,0 0 2 15,0 0-10-15,0 6 5 16,0 31 3-16,0 15-5 15,9 9 9-15,-9 7-4 16,0-1 0-16,0-2 12 16,0 2-12-16,0-1 0 15,0 1 1-15,0 1-4 16,0-1 4-16,9-6-1 16,-9-9 0-16,0-11 5 0,0-14-5 15,0-13 0-15,0-8 2 16,0-6-11-16,0 0 6 15,0 0 2-15,-9 6-8 16,-23-1 18-16,-5 2 5 16,-22-5-13-16,18 2 9 15,-1-2-9-15,6-2-1 16,4 3-4-16,4 0 0 16,10-3-53-16,-5 0-30 15,23 0-49-15,0 0-95 16,0 0-266-16</inkml:trace>
  <inkml:trace contextRef="#ctx0" brushRef="#br1" timeOffset="476306">11815 9163 454 0,'0'0'112'0,"0"0"-20"15,0 0-2-15,0 0-18 16,0 0-14-16,0 0-31 0,-32-18 10 16,32 13 1-16,0 5-34 15,0-3-4-15,0 3-5 16,22-3 5-16,24-2 5 15,5 2 0-15,8-3-4 16,-9 0 0-16,1 0 6 16,-15 4-3-16,-4-4 2 15,-13 0 0-15,-1 2 33 16,-9 2-16-16,-9-1 21 16,0 0 10-16,0-3-14 15,0 0 6-15,0-5-40 16,0 2-5-16,0-2 14 15,-27 2-15-15,-1 0 0 16,-13 1-9-16,0 2 18 16,13 0-9-16,-4 2 5 0,23 2 1 15,9 2-4-15,0 0-2 16,0 0 0-16,0 0-2 16,0 0-3-16,0 0 5 15,23 0-5-15,23 2 5 16,4 19-3-16,19 0 3 15,0 4 0-15,-10 1-3 16,1 4 8-16,-10-4-5 16,-23-2 0-16,5-1 6 15,-22-3-10-15,-10 1 4 16,0 2-11-16,-10 2-15 16,-40 6-35-16,-9-5-43 0,-1-2-56 15,33-4-131 1</inkml:trace>
  <inkml:trace contextRef="#ctx0" brushRef="#br1" timeOffset="476822">13009 8943 700 0,'0'0'178'15,"0"0"-30"-15,0 0-17 16,0 0-34-16,0 0-47 0,0 0-42 16,0 0-6-16,0 26-2 15,-13 12 0-15,-6 8 17 16,-8 3-13-16,4-5-3 16,5-3-1-16,18-6 8 15,-10-14-8-15,10-9 0 16,0-12 4-16,0 0-8 15,0 0 12-15,0 0-8 16,0 0 25-16,0-12-3 16,0-18 47-16,0-10-44 15,0-15-15-15,0-7-2 16,0-5-8-16,0-10 0 16,10 3-2-16,17 6 12 0,-4 20-10 15,-5 15 0-15,-9 18 4 16,-9 15-10-16,0 0 6 15,0 0-5-15,23 20-2 16,5 18-13-16,13 20 20 16,5 10 0-16,-14-1 2 15,9-3-8-15,-14-6 6 16,15-9-5-16,-24-11-1 16,0-2-29-16,-9-13-30 15,14-6-41-15,-23-2-125 16,0-9-76-16,0-6-338 15</inkml:trace>
  <inkml:trace contextRef="#ctx0" brushRef="#br1" timeOffset="477030">12762 9114 198 0,'0'0'256'0,"0"0"-88"15,0 0-28-15,0 0-19 16,0 0-104-16,0 0-7 15,87-20 66-15,14 6-27 16,27-10 14-16,-9 1-23 16,-5-3-32-16,-4 4 6 15,-32 18-14-15,-28 4-42 16,-31 2-196-16,-19 39-221 16</inkml:trace>
  <inkml:trace contextRef="#ctx0" brushRef="#br1" timeOffset="478157">11430 10412 116 0,'0'0'134'16,"0"0"-24"-16,0 0 11 15,0 0-51-15,0 0-10 16,0 0-15-16,-151-34-4 16,151 34 22-16,0 0-5 15,0-4-24-15,0 4-3 16,0-2-25-16,0-2-5 16,23 2 16-16,4-4-5 0,15-3 21 15,-15 0-8-15,5 3-10 16,-14 4 21-16,10-2-26 15,-5 1-6-15,-5 3 10 16,0-2-9-16,5 2 4 16,-23-3-4-16,0 3 2 15,9 0-1-15,-9 0-6 16,0 0 0-16,0 0 1 16,0 0-1-16,0 8 0 15,0 22 2-15,0 10 19 16,0 10 0-16,0 9-19 15,0 5 3-15,0 0 13 16,0 4-14-16,0-5 2 0,0-2-6 16,0-5 6-1,0-10-2-15,0-2-4 0,0-15 0 16,0-11-2-16,0-6 7 16,0-10-5-16,0 2 0 15,0-4 9-15,0 0 6 16,-9 0 20-16,-32 2-1 15,0 3 3-15,-19 3-33 16,24-6-2-16,-5-2-2 16,4 0 0-16,14 0-3 15,5 0-28-15,9 0-70 16,9 0-42-16,0-10-92 16,27-13-209-16</inkml:trace>
  <inkml:trace contextRef="#ctx0" brushRef="#br1" timeOffset="478686">11696 10783 387 0,'0'0'128'0,"0"0"-87"16,0 0-18-16,0 0 20 15,0 0 8-15,0 0-17 0,247-15 5 16,-179 12-10 0,-8-2 4-16,-23 1-7 0,4 2-7 15,-32 2 8-15,-9 0-19 16,0 0-6-16,0 0 32 16,0 0 6-16,0-6 42 15,0-3-3-15,-18-2-52 16,-14-5-14-16,-5 5-13 15,-4-4 0-15,13 1 3 16,-4 0 5-16,14 2-8 16,9 3 6-16,0 0-1 15,-5 6 15-15,14 3 0 16,0 0-15-16,0 0 5 16,0 0-10-16,0 0-6 0,14 0 3 15,13 0-4-15,23 3 7 16,-13 12 0-16,23 2 3 15,-19 9-11-15,9 4 11 16,0-4-3-16,-13 0 0 16,-19-5 2-16,5-1-6 15,-23-2 4-15,0-4-7 16,0 6 2-16,-41-2-16 16,-9 2-31-16,4-2-110 15,5-4-4-15,32-5-127 16</inkml:trace>
  <inkml:trace contextRef="#ctx0" brushRef="#br1" timeOffset="479426">13037 10438 651 0,'0'0'186'15,"0"0"-97"-15,0 0 19 16,0 0-9-16,0 0-78 16,0 0-4-16,0 53 4 15,0-9 17-15,0-1-6 16,0 4-30-16,0 0 0 0,0-1 7 16,9-2 1-16,0-10-10 15,-9-13 0-15,0-9 6 16,0-8-6-16,0-4 4 15,0 0-3-15,0 0 28 16,0-4 26-16,0-29 34 16,0-3-86-16,-27-12 7 15,8-6-6-15,-4-5-4 16,5-5 0-16,9 6-1 16,0 5 10-16,-5 10-9 15,14 13 0-15,0 9-7 16,0 7 2-16,14 6-5 15,13 1 10-15,14 7-9 16,5 0 9-16,5 0 0 0,-10 18-5 16,0 5 0-16,-14 1-3 15,-8 2 8-15,-10-2-9 16,-9-4 0-16,0 0 6 16,0-3 3-16,-18 1-2 15,-1-6 13-15,1-4-12 16,18-2 1-16,0-6 0 15,0 0-12-15,0 0 9 16,0 0 1-16,0 0 2 16,18 0-22-16,1 0 22 15,31 0 0-15,0 9 1 16,-4 2-5-16,14 7 4 16,-1 8 0-16,-18 1-3 0,10 5-9 15,-24 0 10-15,-4-6 2 16,-14-2-2-16,-9-7-6 15,0-2 7-15,-32-1 1 16,-27-4 12-16,-28-5-10 16,-23-5 6-16,0 0-8 15,5 0 9-15,13 0-15 16,33 0 6-16,22-9-19 16,28 6-99-16,9 0-127 15,0-3-181-15</inkml:trace>
  <inkml:trace contextRef="#ctx0" brushRef="#br1" timeOffset="480400">12396 11882 473 0,'0'0'108'0,"0"0"-39"16,0 0-1-16,0 0-33 0,0 0-21 15,0 0 10-15,87-5-15 16,-55 5 38-16,-5 0-24 15,-4 0 1-15,-14 0 10 16,1 0-24-16,-10 0 2 16,0 0 1-16,0 2-8 15,0 22 23-15,0 8 44 16,0 3-40-16,0 9 20 16,0 2-33-16,0 9 5 15,9 4-7-15,-9 2-17 16,9 4 21-16,-9 7-19 15,0 10 0-15,0-3 8 16,0 3-10-16,0-13 9 0,0-16-9 16,0-9 4-1,0-13-3-15,0-13-1 0,0-10 0 16,0-4 2-16,0-4 1 16,0 0-3-16,0 0 24 15,0 3 18-15,-18 6 1 16,-24-9-26-16,-8 2-1 15,13 2-3-15,-13-4-7 16,0 0-6-16,22 0 0 16,-13 0-18-16,23 0-7 15,9 0-95-15,9-4-50 16,0-25-73-16,45-15-295 16</inkml:trace>
  <inkml:trace contextRef="#ctx0" brushRef="#br1" timeOffset="481013">12753 12454 296 0,'0'0'83'16,"0"0"-47"-16,0 0 64 15,0 0-1-15,0 0-20 0,0 0 13 16,87-27-31 0,-37 23 1-16,10 0-8 0,-1-2-26 15,10 6 16-15,-10 0-31 16,1 0-12-16,-23 0 11 16,-5 0-5-16,-14 0-7 15,-9 0 0-15,-9 0 7 16,0 0-1-16,0 0-1 15,0 0 14-15,-9 0 40 16,-32 0-24-16,-5-6-26 16,5-2-9-16,0-7 9 15,22 6 2-15,1-5-11 16,4 2 4-16,5 3 16 16,0 1-15-16,0 2 6 0,9 3 8 15,0 0-11-15,0 3 13 16,0 0-21-16,0 0-8 15,9 0 6-15,23 0-9 16,5 0 11-16,13 0 0 16,0 0 7-16,1 0-8 15,-6 0 1-15,6 14 0 16,-10 1-4-16,-4 0 4 16,-5 2 0-16,-14 3-4 15,0 4 3-15,-4 0 0 16,-14 4 1-16,0 2 0 15,-23 5 1-15,-36-1-1 16,-1 2 0-16,-18-7-4 0,19-6-115 16,22-8-109-16,28-10-66 15,9-5-273-15</inkml:trace>
  <inkml:trace contextRef="#ctx0" brushRef="#br1" timeOffset="481381">14447 12005 680 0,'0'0'203'0,"0"0"-79"16,0 0 27-16,0 0-42 15,0 0-43-15,0 0 1 16,-188-120-38-16,151 120 14 16,-4 0-17-16,-9 0-25 15,13 28 8-15,-13 29-9 16,9 7 0-16,13 9-4 16,10 3 13-16,18-1-9 15,0 7 0-15,9-9 0 16,37-3-3-16,13-9 3 15,10-11 0-15,22-15-7 16,-4-18 6-16,23-17-12 16,9 0 5-16,9-28-66 0,-31-14-114 15,-47-7-423-15</inkml:trace>
  <inkml:trace contextRef="#ctx0" brushRef="#br2" timeOffset="527948">18749 13973 673 0,'0'0'94'15,"0"0"9"-15,0 0-3 0,0 0-10 16,0 0-20-1,0 0-47-15,-137-34 6 0,50 34-1 16,-4 0-19-16,-19 0 27 16,-5 5-22-16,-27 4-3 15,-4-3 15-15,-1 6-18 16,-13-4-1-16,5 10-6 16,4-13 8-16,4-2-2 15,1 2-7-15,-24 0 0 16,-8 8 0-16,-47 8 6 15,-54 17-6-15,-55 6 0 16,-60 11 3-16,-41 4-3 16,1-4 0-16,8 0 2 15,5-4-3-15,36-17 11 16,60-4-10-16,46-10 0 0,64-6-1 16,36-2 0-16,33-9 1 15,4 3 0-15,28 0-6 16,13-1 10-16,0 1-4 15,33 0 0-15,22-6 8 16,14 0-8-16,4 0 0 16,5 0 0-16,-13 0-3 15,-15 0 3-15,1 0 0 16,-28-6 0-16,0 6 7 16,-22 0-7-16,4 0 0 15,-5 0 5-15,14 0-13 16,18 0 8-16,19 0 0 0,18 0 1 15,14 0 9 1,8 0-10-16,10 0 0 0,-9 0 2 16,-14 0-13-16,14 0 11 15,-18 0 0-15,-5 0-7 16,4 0 7-16,5 0 0 16,5 0 0-16,18 6 5 15,-9-6-14-15,9 0 9 16,0 4 0-16,0-2-11 15,0 4 5-15,0 8 6 16,-9 7 2-16,0-3 7 16,-1 10-16-16,10 2 7 15,0 5 0-15,0 3-5 16,0 2 13-16,0 10-8 16,10-8 2-16,8 4 5 0,-9 3 0 15,9-5-7-15,5 3 1 16,-14-9 6-16,1 2-1 15,-1-7-6-15,-9-2 0 16,0 2 11-16,0-5-12 16,0 8 1-16,0-7 0 15,0 0 5-15,0-3-4 16,0-5-1-16,0-1 0 16,0-8 7-16,0-7-7 15,0-2 0-15,0 3 1 16,0 6-12-16,9-7 20 15,5 10-9-15,-5-9 0 0,0 3 1 16,9 3-5-16,1-7 4 16,13 4 0-16,9 3-3 15,-5 0 6-15,6-6-3 16,-6 9 0-16,5-4 7 16,-9-4-5-16,-4 6-2 15,-1-4 0-15,15 2 0 16,-1 1 1-16,18-2-1 15,19 1 0-15,0 0 4 16,13-7-4-16,6 1 0 16,3 1 3-16,-13-6-7 15,14 6 4-15,-5 0 0 16,5-6 0-16,4 5 7 0,5-2-7 16,0 3 0-16,-14 0 3 15,14 6-8-15,0-12 5 16,9 2 0-16,18 2 1 15,9-4 3-15,5 0-4 16,-4 2 0-16,-10 4 7 16,-9-6-17-16,19 6 10 15,4-6 0-15,5 0-4 16,13 0 7-16,0 0-3 16,5 6 0-16,-4-4 3 15,-10 2-1-15,-5 4-2 16,-8-8 0-16,4 6-4 0,-14-6 10 15,-8 0-6 1,8 0 0-16,0 0 6 0,0 0-8 16,-8 0 2-16,-10 0 0 15,9 0-6-15,-9 0 10 16,0 0-4-16,9 0 0 16,0 0 8-16,0-6-13 15,1 0 5-15,-10 0 0 16,0 4-7-16,9-10 7 15,-9 4 0-15,0 2 0 16,-14 0 9-16,-4 0-9 16,-23 0 0-16,-10 3 0 15,1 3-5-15,0-3 5 16,13 0 0-16,-4 0-2 0,0 1 15 16,13-4-15-16,-13-6 2 15,0 9 0-15,-10-3-4 16,10 0 4-16,-18 1 0 15,-10 5-1-15,10-9 7 16,-19 7-8-16,-5-2 2 16,-4 1 0-16,-4 0-5 15,4-3 5-15,-14 6 0 16,1 0-4-16,-6-6 10 16,6-2-6-16,-1 2 0 15,0 0 5-15,-4 1-11 16,4 5 6-16,-9-13 0 15,-9 5 0-15,19 3 11 0,-6-10-11 16,-3 2 0-16,-10-4 8 16,0-3-12-16,0-1 4 15,0-5 0-15,0 0 1 16,0-6 6-16,-23-6-7 16,4 3 0-16,10-3 7 15,-9-5-1-15,4-4-5 16,-4 0 0-16,9-3 11 15,-19 4-5-15,5-1 1 16,5-3 13-16,-14 4-20 16,5-7 27-16,8-3-28 15,-13 1 0-15,5-3 8 16,18 0 0-16,-14-6-8 0,-5 5 0 16,5 2 9-16,5-2-4 15,9 0-5-15,0-5 0 16,0 0 1-16,-1 3-1 15,10-3 0-15,0 10-2 16,0 5 14-16,0 9-17 16,0 7 5-16,0 7 0 15,0 8-1-15,0 4 8 16,0-3-7-16,0-1 0 16,0 1 10-16,0-10-10 15,0 7 0-15,0 3 0 16,0 2 8-16,0 9-7 0,0-2-1 15,0 8 0 1,0 0 4-16,0 0-4 0,0 0 0 16,0 0 2-16,0 0-7 15,0 0 5-15,0 0 0 16,0 0-4-16,0 0 4 16,-22 0 0-16,-29 0-5 15,-54 0-30-15,-46 8 28 16,-64 24-189-16,-32 6-269 15</inkml:trace>
  <inkml:trace contextRef="#ctx0" brushRef="#br2" timeOffset="528895">11055 13939 113 0,'0'0'464'0,"0"0"-324"0,0 0-5 16,0 0-25-16,0 0-34 16,0 0 0-16,0 0-41 15,-101-79-7-15,83 79 3 16,-14 0-29-16,4 18 10 16,10 8-12-16,-14 9 3 15,23 11-9-15,0 6 6 16,9 1 0-16,0 3-4 15,18-16 9-15,32-8-5 16,10-11 0-16,8-12 6 16,1-9-1-16,0 0-3 15,-19-18-1-15,0-14 20 16,-22-8-19-16,-10-2 38 0,-4-4-1 16,-14-7-11-16,0 1 7 15,-23-1-30-15,-14 9-4 16,-4 10 3-16,14 13-4 15,-5 13 0-15,4 8-3 16,5 0-36-16,-4 11-6 16,-5 33-45-16,14 11-66 15,18 3-76-15,0-3-191 16</inkml:trace>
  <inkml:trace contextRef="#ctx0" brushRef="#br2" timeOffset="530641">11567 14023 364 0,'0'0'210'0,"0"0"-118"0,0 0 61 15,0 0-22-15,0 0-38 16,0 0-9-16,-77-76-38 16,77 76-15-16,0 0-31 15,0 0-8-15,0 15 5 16,0 20-6-16,0 9 9 15,0 2 3-15,0-2 2 16,27-9-5-16,14-9 0 16,-4-11 8-16,4-9-9 15,-13-6 1-15,13 0 0 16,-14 0 13-16,-4-21-6 0,-14-5 2 16,0 0-4-16,1-9 1 15,-10 5 9-15,0 4 2 16,0 5 14-16,0 4 6 15,0 11-34-15,0 3 17 16,-10 3-20-16,10 0-2 16,0 0 0-16,0 8-25 15,0 23 18-15,19 15-1 16,22-8 19-16,9 3-9 16,-13-17 0-16,13-10 7 15,1-14-7-15,-10 0 0 16,5 0 0-16,-5-30 12 0,-14-13-6 15,-4-13 0 1,-14-9 4-16,-9-6-7 0,0-8 24 16,-18 6 1-1,-23 9-11-15,0 14 17 0,13 18-31 16,10 18 21-16,4 14-3 16,14 0-14-16,0 0-14 15,0 0-4-15,0 26-19 16,0 25 27-16,0 22 6 15,14 4-3-15,4-7 0 16,23-3 3-16,-13-11-9 16,-1-7-24-16,5-14-43 15,-13-11 19-15,3-13-35 16,-22-5-10-16,0-6 50 16,0 0 34-16,0 0 11 0,-32-20 3 15,5-3 1-15,4 2-1 16,5 3 5-16,9 10-4 15,9 1 22-15,0 2-18 16,0-4-5-16,36-5 1 16,37-1 0-16,-4-2-4 15,-9 4 4-15,-15 2 0 16,-13 5 12-16,-22 4-10 16,-10 2 34-16,0-4 25 15,0 4-11-15,0 0 20 16,0 0-45-16,0 0-24 15,0 12-1-15,0 20 13 0,0 18-13 16,0 6 1-16,-10 7 9 16,10 4-11-16,-9-5 1 15,9 2 0-15,0-9-1 16,0-11 2-16,0-12-1 16,0-12 0-16,0-8 9 15,0-8-12-15,0-4 3 16,0 0 0-16,0 0 27 15,0-4-20-15,0-40 51 16,-23-7-55-16,23-26 6 16,-9-4-5-16,9-10-4 15,0 1 0-15,0 4-4 16,0 17 7-16,0 25-3 16,23 15 0-16,5 15-4 0,-1 10-2 15,14 4-1-15,0 0 3 16,5 18-5-16,-5 14 0 15,-9 3 6-15,-4-3 0 16,-10 0-25-16,-18 7 26 16,0-13-17-16,0 6-9 15,-18 0 24-15,-23-6-57 16,-5-12 10-16,14-2 14 16,14-6 7-16,18-6 30 15,0 0 0-15,0 0 3 16,9-12-7-16,32-20 5 0,28-14-1 15,-1-7 3 1,1 2 6-16,-10 12-9 0,-31 12 6 16,-5 12-1-16,-14 13 35 15,-9-1-24-15,0 3-1 16,0 0 4-16,0 0-13 16,0 0-3-16,0 0-3 15,0 0-28-15,0 15 21 16,9 8 4-16,9 6 3 15,5 3-1-15,-4 1 6 16,8-2-5-16,-4-4 0 16,-5-16 10-16,10-2-11 15,-5-9 1-15,4 0 0 0,5 0 7 16,-4-20 4 0,13-12-6-16,-23-9-4 0,23 2 8 15,-22-4 5-15,-1 5-10 16,-9 9 22-16,-9 11 10 15,0 10-23-15,0 8 21 16,0 0-34-16,0 0-8 16,0 14-2-16,0 21-8 15,23 3 18-15,-5 0 2 16,14-12 6-16,-4-2-8 16,13-9 0-16,-4-10 5 15,13-2-6-15,-9-3 1 16,-4 0 0-16,4-21 9 15,0-20-2-15,-13-11-4 0,-10-6 8 16,-9-6-5-16,-9-3 36 16,0 3-15-16,-9 5-8 15,-19 15 20-15,-4 18-37 16,14 12 18-16,9 14-9 16,9 0-5-16,-9 0-12 15,9 20-8-15,0 33 9 16,0 13-5-16,0 13 12 15,9 3-2-15,41-12 0 16,-13-9-35-16,32-11-26 16,4-15-34-16,14-23-63 15,-9-12-8-15,-10 0-117 16,-45 0-318-16</inkml:trace>
  <inkml:trace contextRef="#ctx0" brushRef="#br2" timeOffset="530801">13678 13822 216 0,'0'0'459'16,"0"0"-286"-16,0 0 23 16,0 0-78-16,0 0-97 15,0 0-11-15,256-76-6 16,-105 47 5-16,-23-2-9 16,-32 4-166-16,-77 15-832 15</inkml:trace>
  <inkml:trace contextRef="#ctx0" brushRef="#br1" timeOffset="542720">21148 12087 454 0,'0'0'182'0,"0"0"-27"16,0 0-44-16,0 0 12 0,0 0-35 15,0 0-33-15,0 0-12 16,0-27-43-16,0 27 0 16,0 0-4-16,0 18 0 15,0 17 4-15,0 11 0 16,0 4 2-16,0 3 3 16,0 5-2-16,0 0-3 15,0-3 0-15,0-11 11 16,-9-20-15-16,9-13 4 15,0-11 0-15,0 0 1 16,0 0 6-16,0 0 2 16,0-8 16-16,0-21-19 15,-9-15 12-15,0-9 6 16,-5-8-12-16,5-4-3 0,9-7-3 16,-10-7-6-16,1-6 0 15,0 4 9-15,0 5-11 16,9 11 2-16,0 22 0 15,0 20-4-15,0 8 0 16,0 15-1-16,0 0 4 16,9 0-27-16,42 21 22 15,-6 22-3-15,6 7-24 16,-10 8 14-16,-14 1-38 16,5-9 9-16,-13-10-6 15,-19-5-20-15,0-9-7 16,0 6-37-16,-60 0-30 15,-9-2-53-15,1-4 151 0,17-11-315 16</inkml:trace>
  <inkml:trace contextRef="#ctx0" brushRef="#br1" timeOffset="543596">21285 12095 289 0,'0'0'171'15,"0"0"-48"-15,0 0-22 16,0 0 9-16,0 0-62 16,0 0-7-16,51-67-13 15,-24 67-24-15,14 0 0 0,0 0-4 16,-4 17 0-16,4 11-6 16,-22-2 3-16,4 2 3 15,-5-2 0-15,-18-5-7 16,0-6 6-16,0-1-12 15,0-8-8-15,-9 0 4 16,-23-2-15-16,4-4-6 16,-4 0 38-16,14 0 0 15,9-25-1-15,-1-5 7 16,10-9-6-16,0-8 23 16,10 0-23-16,17 6 0 15,5 15 8-15,-14 12-7 16,1 8 12-16,4 1-13 0,-5 5 4 15,0 0-8 1,14 0 4-16,-13 11 0 0,13 9 0 16,-5 4 11-16,5-2-16 15,-23 5 5-15,0-7-2 16,1 0 2-16,-10-8-4 16,0-3 4-16,0-4 0 15,0-5 3-15,0 0 0 16,0 0 10-16,9 0-6 15,-9 0 14-15,9-17-15 16,14-15-2-16,-5 0 1 16,0 0 0-16,15-3 2 0,-15 3 5 15,0 11-9 1,-9 4 3-16,5 8-6 0,-5 9-1 16,9 0 0-16,1 0-10 15,13 18 11-15,-5 8-1 16,-4 0 2-16,5-6-6 15,-10-2 7-15,-4-6-2 16,4-9 2-16,-9-3-1 16,0 0-1-16,0 0 11 15,5-3-11-15,-5-21 19 16,1-8-11-16,8-6 18 16,-9-8 17-16,0-9-19 15,5-3 26-15,-14-7-9 16,0 3-14-16,0 4 18 15,0 11-31-15,0 13 9 0,0 16 16 16,0 12-26-16,-14 6 16 16,14 0-29-16,0 0-20 15,0 39-5-15,0 19 19 16,14 24 6-16,4 5 1 16,10-3 7-16,4-8-13 15,-5-17 5-15,5-15-45 16,-4-13-33-16,4-16-67 15,-14-6 0-15,-18-9-75 16,0 0-151-16</inkml:trace>
  <inkml:trace contextRef="#ctx0" brushRef="#br1" timeOffset="543807">22146 11891 72 0,'0'0'110'0,"0"0"-43"15,0 0 68-15,247-61-31 16,-160 38-36-16,0-1-4 16,-14 9-22-16,-4 4-8 15,-23 5-29-15,-14 4 0 16,-23 2-10-16,-9 0-12 16,0 0-155-16,-18 2-174 15</inkml:trace>
  <inkml:trace contextRef="#ctx0" brushRef="#br1" timeOffset="543994">21807 11628 415 0,'0'0'140'15,"0"0"-33"-15,0 0 24 16,0 0-36-16,0 0-42 15,0 0-53-15,-55-34-5 16,55 40-25-16,0 22-74 16,0 10-57-16,0 3-296 0</inkml:trace>
  <inkml:trace contextRef="#ctx0" brushRef="#br1" timeOffset="545125">23034 11664 592 0,'0'0'177'15,"0"0"-80"-15,0 0 27 0,0 0-20 16,0 0-15-16,0 0-27 16,-41-50-55-16,41 62-7 15,0 28-6-15,0 22 6 16,0 7 20-16,0-4-20 16,0-6 0-16,0-16 3 15,0-8 6-15,0-15-4 16,0-5-5-16,0-9 0 15,0-3-2-15,0-3 5 16,0 0 1-16,0 0 22 0,0-21-26 16,0-17 9-1,-19-17-9-15,10-12 3 0,0-15-3 16,-5 5 0-16,5 0 4 16,9 10-1-16,-9 17 2 15,9 15-3-15,0 14-2 16,0 12-9-16,0 9 8 15,0 0-10-15,0 0 1 16,50 9-1-16,1 27 12 16,8 10-3-16,-4 16-1 15,5 7-3-15,-10 4-2 16,-9-3-3-16,-13-12-20 16,-5-8 23-16,-23-17-34 15,0-11 22-15,-14 0-31 16,-32-11-22-16,-4-6 46 0,-10-5-15 15,19 0 38 1,14 0-5-16,17 0 16 0,10 0-7 16,0 0 0-16,0 0-12 15,0 0 3-15,19 0-3 16,8 0 12-16,14-2-1 16,-9-7 4-16,-4-8-2 15,4-7-1-15,-5-5 3 16,-8-9 7-16,13-5-8 15,-14-8 8-15,0 3 19 16,-4 3-14-16,-14 7 25 16,0 12 5-16,0 12-13 0,0 8 18 15,0 6-29 1,-14 0-17-16,5 0-4 0,9 18-28 16,-9 20 28-16,9 14 8 15,0 3 2-15,0-11-10 16,0-4 0-16,18-7-8 15,5-12 7-15,5-4-8 16,13-16-24-16,-5-1 28 16,6 0 4-16,8-26 1 15,-13-8 5-15,-5-6 4 16,-14 2-5-16,-9 0-4 16,-9 3 0-16,0 5 6 15,0 4 2-15,0 12-7 0,0 5-1 16,0 9 7-1,0 0-14-15,0 0-1 0,0 17-5 16,0 20 2-16,14 2 11 16,4 5 0-16,10 0-2 15,4 0 8-15,-5-1-14 16,-4-4 8-16,5-7-9 16,-19-6 6-16,0-12-18 15,-9-5 0-15,0-3 9 16,0-6-34-16,-9 2 41 15,-28-2-2-15,-22 0 7 16,8 0-22-16,19 0-46 16,5 0-65-16,18-8-57 15,9-13-83-15</inkml:trace>
  <inkml:trace contextRef="#ctx0" brushRef="#br1" timeOffset="545428">24050 11807 225 0,'0'0'251'0,"0"0"-112"16,0 0-8-16,0 0-46 15,0 0-15-15,0 0 9 16,18-91-14-16,-18 91-7 16,0 0-39-16,-18 0-14 15,-5 0 0-15,-4 21 1 16,18 10-6-16,-1 8 0 15,1 7 5-15,9 1-4 0,0-8-1 16,0 0 0-16,9-12-2 16,10-10 2-16,-10-2 0 15,23-12 0-15,-14-3-28 16,1 0-2-16,13 0-47 16,-23-12-73-16,9-17-156 15</inkml:trace>
  <inkml:trace contextRef="#ctx0" brushRef="#br1" timeOffset="545734">24375 11337 429 0,'0'0'251'0,"0"0"-112"0,0 0-32 16,0 0 15-16,0 0-53 16,0 0-34-16,-32-39-35 15,32 39 0-15,0 33 0 16,-9 11 12-16,9 8-9 16,0 6 11-16,0 10-14 15,0 1 0-15,0 4 4 0,0 0 3 16,0-11-7-1,23-13 0-15,-5-15-12 0,10-12-57 16,4-13-158-16,18-7-130 16</inkml:trace>
  <inkml:trace contextRef="#ctx0" brushRef="#br1" timeOffset="546295">24732 11553 525 0,'0'0'120'16,"0"0"26"-16,0 0-38 15,0 0-16-15,0 0-44 0,0 0-30 16,-32-24-4-16,32 24-14 16,0 0-10-16,0 14 8 15,0 14 4-15,0 6-2 16,0 4 0-16,0 3 7 15,0-4-6-15,0-1-1 16,0-7 0-16,0-8-3 16,0-9 2-16,0-9 0 15,0-3-4-15,0 0-23 16,18 0 28-16,14-19 9 16,-4-1-8-16,4 5 4 15,-14 4-4-15,1 3-1 16,-6 1 0-16,6 2 8 0,-10 2-11 15,9-3 3-15,5-1 0 16,-14 2 3-16,0-4 4 16,-9 0-7-16,0-8 11 15,0-4-8-15,0-1 30 16,0-2 9-16,0 7 13 16,0 2 6-16,0 9-14 15,0 6 3-15,0 0-31 16,0 0-13-16,0 3-12 15,0 29 2-15,0 6 4 16,0 6 10-16,0 0-10 16,0-4 0-16,0-8 0 15,9-6-19-15,-9-8-8 16,10 0-60-16,-10-7-74 0,9 4-68 16,-9-6-248-16</inkml:trace>
  <inkml:trace contextRef="#ctx0" brushRef="#br1" timeOffset="546563">25048 11141 644 0,'0'0'118'16,"0"0"27"-16,0 0-28 15,0 0-76-15,0 0-31 0,0 0-5 16,114 56-2-16,-72-6 20 16,-1 11-22-16,-5 11 10 15,-4 11-3-15,-13 1-4 16,-10 7 2-16,-9 2-6 16,0-5-6-16,-37-10-49 15,-36-14-218-15,-5-15-475 16</inkml:trace>
  <inkml:trace contextRef="#ctx0" brushRef="#br1" timeOffset="548060">20576 11135 398 0,'0'0'102'16,"0"0"1"0,0 0-40-16,0 0-25 0,0 0-3 15,0 0-12-15,-143-28 13 16,143 28-24-16,0 0-10 16,0 0 0-16,0 0 0 15,0 0-2-15,0-3 18 16,0 3-16-16,0-3 44 15,0 3 7-15,0-3-17 16,0 3 25-16,0-3-43 16,0 0-13-16,13-3-3 15,24 0 11-15,33 0-8 0,23 6-2 16,13 0-2-16,47 0 9 16,38 0-10-16,18 0 0 15,18 0 14 1,15 0-10-16,19 0 10 0,-2 0-6 15,-8 0-3-15,-19 6 6 16,-23 3-9-16,-9 3 0 16,9-6-2-16,5-6 5 15,14 0-5-15,22 0 1 16,10-15 7-16,-8-9-7 16,-21-2-1-16,-12 3 0 15,-38 8 5-15,-32 7 3 16,-19 4-8-16,-9 2 0 0,-20 2 7 15,7 0-8 1,3 0 1-16,-9-3 0 0,5 0 3 16,4 1 1-16,0-2-4 15,-22 1 0-15,-5 0 6 16,-28 3-9-16,-15 0 3 16,-22 0 0-16,4 0-4 15,-5 0 6-15,24 0-2 16,4 0 0-16,6 0 6 15,-1 0-8-15,9 0 2 16,1 0 0-16,-11 0-1 16,-21 0 3-16,3 0-2 15,-14 0 0-15,-8 0 7 16,-1 0-5-16,1-2-2 0,12 2 5 16,-12-4-2-16,9 4 1 15,-10 0-4-15,0 0 4 16,-9 0 6-16,14 0-9 15,-14 0 2-15,0 0-2 16,9 0 14-16,-9 0-12 16,0 0 2-16,9-2 16 15,11 2-21-15,-11-4 13 16,23 2-13-16,-4 0 10 16,-5 2-12-16,5 0 2 15,-18-4 0-15,-1 4-3 16,5 0 9-16,-5 0-6 15,9 0 0-15,1 0 2 0,4-3 2 16,-4 0-4-16,-1-3 0 16,6 3-1-16,-6 0 3 15,0 0-2-15,-8 3 0 16,0 0 4-16,-10 0-14 16,0 0 8-16,0 0-14 15,0 0-141-15,-38-3-458 16</inkml:trace>
  <inkml:trace contextRef="#ctx0" brushRef="#br1" timeOffset="550288">24572 12317 390 0,'0'0'176'0,"0"0"-28"16,0 0 0-16,0 0-62 15,0 0-8-15,0 0-14 0,0 0-19 16,-28-15 12-16,28 15-12 16,0 0-5-16,0 0-8 15,0 0-31-15,0 0-1 16,0 0 0-16,0 26-14 15,0 15 14-15,-13 13 0 16,13-2 3-16,0-3-3 16,0-4 6-16,-9-12-6 15,9-6 0-15,0-12 5 16,0-9-11-16,-10-4 6 16,10-2 0-16,0 0 8 15,0 0-6-15,0 0 13 0,0-8 9 16,0-18-1-16,0-12-6 15,0-6-17-15,0-9 7 16,0-11 14-16,10-9-19 16,12 6 10-16,-3 12 7 15,-10 17-13-15,0 20 25 16,0 13-21-16,-9 5-5 16,23 0-10-16,5 0-11 15,13 20 16-15,18 16-9 16,-22 1 6-16,-14 3-2 15,4 4-5-15,-8 3-7 16,-6-3 14-16,6-4-21 16,-1-2-6-16,-9-9-6 0,5-6-71 15,-14-4-29 1,0-8-42-16,0-5-69 0,0-3 9 16,-23-3-203-16</inkml:trace>
  <inkml:trace contextRef="#ctx0" brushRef="#br1" timeOffset="550523">24068 12597 180 0,'0'0'197'0,"0"0"-104"16,0 0-28-16,0 0 10 0,0 0 54 15,316-36-29 1,-169 13-19-16,13-3-22 0,-4 2-33 15,-5 7 7-15,-23 9-32 16,-23 2 1-16,-13 6-4 16,-42 0-3-16,-13 0-57 15,-28 6-137-15,-9 14-135 16</inkml:trace>
  <inkml:trace contextRef="#ctx0" brushRef="#br1" timeOffset="551367">24888 12973 188 0,'0'0'468'16,"0"0"-281"-16,0 0-26 15,0 0-40-15,0 0-17 16,0 0-63-16,-41-34-22 15,41 34-19-15,0 0-16 0,0 5 4 16,0 24 2-16,0 10 10 16,0-2 5-16,0-2 0 15,0 0-5-15,0-6 0 16,0-11 4-16,0-12-5 16,0-4 1-16,0-2 0 15,0 0 15-15,0 0-13 16,0 0 20-16,0 0 7 15,0-14 8-15,0-15-17 16,0-3-12-16,0-10-1 16,0-3 3-16,0-5-5 15,0 2-5-15,0 14 0 16,13 8 0-16,6 5-6 0,8 15 1 16,-4-1-9-16,4 3 9 15,-8 4-12-15,13 0 3 16,-14 0-7-16,-9 5-23 15,14 19 12-15,-14 5-1 16,-9 3-24-16,0 3 1 16,0-3 3-16,-9-6 19 15,0-8 9-15,-14-6 8 16,23-12 17-16,0 0 4 16,0 0 11-16,0 0 31 0,0 0 3 15,0 0 4 1,0 0-33-16,0-15-20 0,0 6-4 15,23 1 3-15,14 2-2 16,4 6-4-16,-5 0 3 16,-4 0-7-16,-4 11 4 15,4 16-20-15,-14-1 15 16,1 0-12-16,-6 0 9 16,-13 1 11-16,0-4-28 15,-13-3 7-15,-24-7-2 16,-4-3-5-16,-19-6 30 15,1-4 1-15,13 0-40 16,-4 0 1-16,27 0-89 16,4-14-40-16,19-2-34 15</inkml:trace>
  <inkml:trace contextRef="#ctx0" brushRef="#br1" timeOffset="551795">25291 13291 443 0,'0'0'241'0,"0"0"-104"16,0 0 4-16,0 0-19 16,0 0-54-16,0 0-7 15,-60-21-15-15,42 21-35 16,-1 0-2-16,-13 11-9 16,-13 14 0-16,-15 12 0 15,19 7-2-15,-9 9 2 16,22-1 0-16,10 0-8 15,4-2 8-15,14-9-13 16,0-3 0-16,14-12 12 16,32-8-26-16,13-15 10 15,10-3-4-15,31 0 8 16,-3-21 13-16,22-13 0 0,-10-4-73 16,-31 3-179-16,-27-1-409 15</inkml:trace>
  <inkml:trace contextRef="#ctx0" brushRef="#br0" timeOffset="571251">24009 12570 283 0,'0'0'64'0,"0"0"-19"16,0 0 49-16,0 0 13 15,0 0-5-15,0 0-37 0,32-1-4 16,14-21-3-16,27-1-32 16,5-9 17-16,9 3-8 15,23-9-29-15,27-6 19 16,9 3-24-16,15-11 9 16,-15 9 24-16,-27 10-29 15,-41 10 20-15,-37 14-17 16,-23 6-1-16,-18 3-4 15,0 0-3-15,0 0 0 16,0 0-5-16,-9 0-11 16,-32 9 16-16,-28 17 21 15,-8-1-17-15,-10 8 10 0,-14 8-14 16,-18 6 0-16,-28 8 2 16,-8 7-2-16,-5-4 0 15,4-9 0-15,37-13 11 16,37-20-14-16,45-6 3 15,28-10 0-15,9 0-6 16,0 0 6-16,0 0 0 16,9 0-2-16,41-6 6 15,28-20-2-15,41-16 2 16,18-7-3-16,19-7 4 16,-5 1-4-16,-4 3-1 15,-28 5 4-15,-10 6 3 16,-40 6-5-16,-9 9-2 15,-42 6 6-15,0 11 3 16,-18 9-7-16,0 0 9 0,0 0-11 16,-50 0 8-16,-19 0-8 15,-18 26 0-15,-23 9 3 16,5 6-7-16,-5 3 4 16,19-1 0-16,13-5-2 15,9-3 4-15,28-12-4 16,23-2-4-16,9-11-50 15,9-10 22-15,0 0-13 16,9 0-20-16,50 0 23 16,42-33 20-16,27-11-99 15,0-8-196-15</inkml:trace>
  <inkml:trace contextRef="#ctx0" brushRef="#br0" timeOffset="574523">11558 14898 682 0,'0'0'199'0,"0"0"-84"16,0 0 37-16,0 0-50 16,0 0-37-16,0 0-15 15,0 0-26-15,0 0 6 16,0-38-3-16,0 38-25 15,0 0 19-15,0 0-21 16,0 0 0-16,0 27-2 0,0-1 5 16,0 9 7-16,0-3-8 15,0 0 1-15,-23-3 0 16,14 0-3-16,0-5 4 16,9-4-6-16,0-6 2 15,0-8 0-15,0 0 0 16,0-6 0-16,0 0-6 15,0 0 5-15,0 5-7 16,18-5 4-16,5 4 4 16,5 2 0-16,-10-6-5 15,14 0-3-15,-14 0 7 16,14 0 1-16,-4 0 0 16,4-10-2-16,5-7 2 15,4 3 0-15,-23 8 0 0,-9-2 9 16,0 2-9-16,-9 6 5 15,0-12-2-15,0 3 14 16,0-2-17-16,0-5 0 16,0 5 24-16,-18 5-23 15,9 1 21-15,9 5-11 16,0 0-9-16,0 0 1 16,-9 0-3-16,9 0-3 15,0 0-4-15,0 5-5 16,0 28 12-16,-9-1 2 15,9 8 7-15,0 4-10 16,0-4 1-16,0 5 0 0,0 1-1 16,18-8 1-1,-9-3 0-15,0 1-55 0,-9-8-185 16,0-1-349-16</inkml:trace>
  <inkml:trace contextRef="#ctx0" brushRef="#br0" timeOffset="575819">24572 13154 693 0,'0'0'168'0,"0"0"-75"0,0 0 20 16,0 0 3-16,0 0-53 15,0 0-21-15,9-15 3 16,23-2-40-16,28-6 21 16,27-7-9-16,22-9-15 15,20 0 23-15,-1-2-23 16,0-3 1-16,-9 4 9 15,-32 7-3-15,-28 12-4 16,-31 10 1-16,-14 5-4 16,-14 6 14-16,0 0-10 0,0 0-6 15,0 0 0-15,0 0 3 16,0 0-12-16,-14 0 8 16,-41 12-13-16,-27 19 14 15,-24 16 0-15,-36 7 5 16,-4 4-10-16,-1-9 12 15,10-2-7-15,36-18 0 16,33-12-1-16,36-14-1 16,32-3 2-16,0 0 0 15,0 0-5-15,0 0-5 16,23 0 0-16,36-8-9 16,37-13 4-16,32-13 11 15,10-2-41-15,4-2-123 0,-5-9-241 16</inkml:trace>
  <inkml:trace contextRef="#ctx0" brushRef="#br1" timeOffset="579540">20882 8531 528 0,'0'0'197'0,"0"0"-51"15,0 0-22-15,0 0 6 16,0 0-59-16,0 0 5 16,0 0-14-16,10-43-43 15,-10 43 22-15,0 0-40 16,0 0 0-16,0 0-2 16,0 0-13-16,0 16 14 0,0 23-5 15,0 10 14 1,-10 1-3-16,1-1-6 0,-14-2 2 15,14-3-5 1,9-9 10-16,0-9-7 0,0-5 0 16,0-13 9-16,0-5-13 15,0-3 4-15,0 0 0 16,0 0 9-16,0 0-5 16,0 0 6-16,0-6-4 15,0-24 4-15,0-7-5 16,0-7-5-16,0-8 0 15,0 3 0-15,0-1 2 16,0 13-2-16,-9 4 0 16,0 10 10-16,9 8-11 0,0 5 1 15,-9 9 0-15,9 1-11 16,0 0 11-16,0 0-1 16,0-4-8-16,9 2-14 15,18-2 23-15,5 4 0 16,-4 0-15-16,-19 0 7 15,14 6-3-15,-14 14-1 16,-9 7 7-16,0-1-20 16,0-2 19-16,0 2-9 15,0 0-33-15,-32-6 15 16,-5 4-83-16,-4-7-43 16,14-5-28-16,-5-3-113 15</inkml:trace>
  <inkml:trace contextRef="#ctx0" brushRef="#br1" timeOffset="580803">22146 8531 211 0,'0'0'171'0,"0"0"-38"0,0 0 9 15,0 0-24-15,0 0-21 16,0 0-90-16,0-53 0 16,78 39 7-16,32-4-7 15,-14-4 2-15,4 4-9 16,-31 6 1-16,-42 6-6 16,-13 3-113-16,-14 0-115 15</inkml:trace>
  <inkml:trace contextRef="#ctx0" brushRef="#br1" timeOffset="581130">21642 8204 258 0,'0'0'240'0,"0"0"-111"0,0 0-57 15,0 0 43-15,0 0-43 16,0 0-46-16,-77-44-16 16,63 44-10-16,5 0 0 15,9 13-1-15,0 6 7 16,0-7-9-16,0-3 3 16,41-6 0-16,-14-3 16 15,14 0-14-15,-13 0 14 0,4 0-4 16,-14-12-7-1,-9-5 17-15,-9 3-22 0,0 1 5 16,0 5-10-16,0 5-1 16,-18 3-53-16,9 0-129 15,9 11-239-15</inkml:trace>
  <inkml:trace contextRef="#ctx0" brushRef="#br1" timeOffset="583568">23002 8400 561 0,'0'0'117'16,"0"0"7"-16,0 0 23 15,0 0-49-15,0 0-30 16,0 0-38-16,-28-27-27 15,28 65-3-15,-9 9 28 16,0 9-24-16,9 0 14 0,0-5-16 16,0 2-2-16,0-9 6 15,0-12 4-15,0-9-10 16,0-14 0-16,0-3 9 16,0-6-3-16,-14 0-4 15,14 0 11-15,-9-24 52 16,0-22-61-16,0-13 7 15,0-8-11-15,9 0 7 16,-9-3-8-16,9 3 1 16,0 12 0-16,0 8-2 15,0 15 9-15,0 14-7 16,0 10 0-16,0 8-2 16,0 0-10-16,36 8-4 15,15 27 16-15,8 15-9 16,1 8 11-16,-10 3-2 0,-4 3 0 15,-5-8 6-15,-23-7-16 16,-4-7 10-16,-14-8 0 16,0-1-6-16,-14-3-3 15,-32-5 7-15,-4-3-4 16,-9-6-28-16,-1-5 15 16,28-5-5-16,14-2 11 15,18-4 1-15,0 0 9 16,0 0 2-16,9 0-5 15,32 0-6-15,0-21 9 16,14-8 3-16,18-5 0 16,-4-8 3-16,-9 1 0 0,-1 6-3 15,-22 0 0-15,-19 0 6 16,5 0 8-16,-23-1-14 16,0 8 9-16,0 2 22 15,0 8-19-15,-9 7-1 16,-14 5 4-16,14 6-6 15,0 0-18-15,-10 8 1 16,-4 34 8-16,-4 10-2 16,18 6 2-16,9-2 0 15,0-7 0-15,0-11 11 16,27-9-11-16,14-11 0 16,-4-10 3-16,4-8-9 15,0 0 6-15,19-8 0 0,-1-20 9 16,-13-9-1-16,-5-1-7 15,-13-2-1-15,4-1 9 16,-32 6-10-16,0 6 1 16,0 3 0-16,0 11 3 15,0 4 6-15,0 7-9 16,-9 4 0-16,9 0-12 16,0 0 6-16,0 4-5 15,9 22 11-15,9 6-6 16,14 3 7-16,-4 0-1 15,4 3 0-15,-5-3 11 16,-8-3-17-16,3-3 6 16,-12-6 0-16,-1-6-4 15,-9-2 5-15,0-3-2 0,0-3-5 16,-28-1-17-16,-13 2-8 16,-9-8-76-16,13-2-23 15,-4 0-23-15,32 0-50 16,9-12-136-16</inkml:trace>
  <inkml:trace contextRef="#ctx0" brushRef="#br1" timeOffset="583838">24197 8464 24 0,'0'0'471'0,"0"0"-348"0,0 0 35 15,0 0-36 1,0 0-19-16,0 0-17 0,9-87-44 15,-9 83 16-15,-9 4-11 16,-1 0-43-16,-17 27-2 16,-14 16-2-16,22 7 0 15,-3 3 5-15,22-4 1 16,0-2-6-16,0-9 0 16,22-6 6-16,6-9-13 15,22-8 7-15,10-9-40 16,-1-6-98-16,19 0-126 15,-18-21-56-15</inkml:trace>
  <inkml:trace contextRef="#ctx0" brushRef="#br1" timeOffset="584153">24650 7951 181 0,'0'0'391'0,"0"0"-257"16,0 0-1-16,0 0-4 15,0 0-43-15,0 0-6 16,-96-93-21-16,96 93-58 16,-10 16 5-16,10 34-1 15,-13 15-5-15,13 7 33 0,0 4-29 16,0 3 6-16,0 0-8 15,0-7 9-15,0-1-7 16,23-7-4-16,-5-12 0 16,14-5-8-16,-5-12 8 15,15-12-69-15,-6-8-118 16,5-12-94-16,-4-3-164 16</inkml:trace>
  <inkml:trace contextRef="#ctx0" brushRef="#br1" timeOffset="584618">24879 8257 443 0,'0'0'118'0,"0"0"-30"16,0 0 1-16,0 0-6 16,0 0-36-16,0 0-13 15,18-50-27-15,5 50-7 16,4 0 11-16,-8 0-3 15,3 0-7-15,-3 0-1 16,-19 18 2-16,0-1-6 16,0 1 4-16,0-1 0 15,0-2 0-15,-9 2 6 16,-14-5-6-16,14-6 0 16,-1 0 7-16,10-4-8 15,0-2 1-15,0 0 0 0,0 0 1 16,0 0 7-16,0 0-5 15,0 0-3-15,32 0 6 16,5 0-1-16,-5 0-5 16,-4 0 0-16,-10 12-4 15,5 6 0-15,-5 2 4 16,-9 6 0-16,0 1 5 16,-9-4-11-16,0-2 6 15,0-4 0-15,0-6-5 16,0-6 5-16,-36 2 0 15,4-7 2-15,-14 0 1 16,-4 0-6-16,8 0-31 16,6 0-173-16,22-18-228 0</inkml:trace>
  <inkml:trace contextRef="#ctx0" brushRef="#br1" timeOffset="584874">25117 7918 538 0,'0'0'149'16,"0"0"25"-16,0 0-43 15,0 0-36-15,0 0-50 16,0 0-37-16,87-2 4 16,-37 48 23-16,0 15-33 15,-4 9 40-15,-5 7-25 0,0 1-13 16,-4 1 7-1,-14-3-2-15,-5-8-9 0,-18-2 0 16,0-5 3-16,-32-2-10 16,-46-1-113-16,-18-6-271 15</inkml:trace>
  <inkml:trace contextRef="#ctx0" brushRef="#br1" timeOffset="586073">20644 7747 97 0,'0'0'66'0,"0"0"31"16,0 0 15-16,0 0-5 16,0 0-24-16,0 0 6 15,-9-4-23-15,9 2-25 0,0-2 12 16,19 2-46-1,22-4 18-15,37 3-11 0,31-1-8 16,29 2 4-16,40-1 11 16,19-3-8-16,18 4 26 15,-18 2-31-15,14 0 4 16,-14 0 4-16,-10 0-6 16,1 2-6-16,0 4-4 15,8-1 5-15,-17 2 3 16,18-1-8-16,-10 2 5 15,19-1 6-15,-9-2-3 16,-9-2-4-16,9-3-3 0,9 0 7 16,4-6 2-16,5-11-10 15,-27 2 0-15,-9 4 0 16,-24 7 6-16,-4 3-6 16,-13 1 0-16,-1-5 8 15,0 2-10-15,-9-2 2 16,1 2 0-16,-10 3-1 15,-10-3 7-15,10 3-6 16,-13 0 1-16,-6 0 7 16,1 0-8-16,-23 0 0 15,-9 0 0-15,-10 0-1 16,-9 0 4-16,-13 0-3 16,23 0 0-16,-10 0 10 15,9 0-3-15,1 0-7 16,-10 0 0-16,10 0 11 0,-24 0-5 15,-4 0-6-15,-13 0 8 16,-19 0 1-16,0 0-4 16,0 0-5-16,0 0 3 15,0 0 8-15,0 0-9 16,9 0-2-16,0 0 0 16,0-2 7-16,14-2-10 15,-5 2 3-15,-18 2-15 16,0 0-152-16,-68 0-704 15</inkml:trace>
  <inkml:trace contextRef="#ctx0" brushRef="#br1" timeOffset="589922">21175 8639 99 0,'0'0'124'0,"0"0"8"16,0 0-17-16,0 0 9 15,0 0-10-15,0 0-16 16,0 0-11-16,0 0-40 16,-45 0 21-16,45 0-12 15,0 0-46-15,0 0 27 16,0 0-37-16,18 3-18 15,32 8 18-15,10 13 13 16,8 2-8-16,-8 6-1 16,-10 3 8-16,-22 1-13 15,-10 1 1-15,-18-5 0 0,0-3-5 16,0-11 5 0,0-3-8-16,-9-12 7 0,-18-3-7 15,-6 0 8-15,6-3 0 16,4-22 11-16,14-3-11 15,0-7 0-15,9 3 0 16,0-1-12-16,0 5 18 16,0-5-6-16,9 7 0 15,14 6-12-15,4 6 5 16,5 8-4-16,5 6 11 16,-5 0-5-16,-5 0 5 15,6 17 0-15,-6 15 0 16,-9 0 9-16,-9 3-14 15,-9-2 5-15,14-1 0 16,-14-6-11-16,0-6 5 0,0-3 6 16,0-8 0-16,9-9 5 15,-9 0-13-15,9 0 8 16,-9 0-17-16,10 0 5 16,-1-17 7-16,14-7 5 15,-14-2 0-15,0 5 15 16,0 5-14-16,0 5-1 15,-9 0 0-15,9 9-5 16,-9 2 7-16,0 0-2 16,14 0 0-16,14 0-20 15,-10 20 17-15,14 6 3 0,-5 4 0 16,-4-4-5-16,-4-6 5 16,-10-2 0-16,0-13 0 15,0 1 9-15,-9-6-9 16,9 0 0-16,5 0-1 15,-5-11-4-15,9-16 7 16,1-1-2-16,-5 0 3 16,4 10 9-16,-9 3-12 15,0 9 0-15,-9 2 4 16,9 4-20-16,5 0 12 16,-5 0 1-16,9 12-16 15,10 8 29-15,-5-2-10 16,-5-6 0-16,0-3 8 15,5-7-13-15,-23-2 5 0,19 0 0 16,-10 0 2-16,0-5 9 16,0-27-7-16,14-10 2 15,-5-10 7-15,1-12-5 16,13-6-8-16,-5-6 0 16,-4-2 21-16,-5-2-14 15,-18 11 5-15,0 10 3 16,0 15-6-16,0 19 29 15,0 12-33-15,0 11-4 16,-9 2-2-16,0 15-4 16,-5 37 5-16,-4 24-6 15,18 11 25-15,0 1-25 0,9-10 6 16,41-11-9-16,19-11 7 16,23-21-146-16,-5-18-205 15</inkml:trace>
  <inkml:trace contextRef="#ctx0" brushRef="#br1" timeOffset="592043">23061 9271 594 0,'0'0'125'15,"0"0"8"-15,0 0-34 16,0 0 23-16,0 0-49 15,0 0-54-15,0 0 11 16,0-14-30-16,0 23 2 16,0 29 11-16,0 17 25 0,0 6-8 15,-27 4-11-15,-5 5-14 16,4-9 19-16,-13-3-24 16,14-11 4-16,18-18-4 15,-14-11 2-15,23-12-2 16,0-6 3-16,0 0 9 15,0 0 1-15,0-15 1 16,0-29-5-16,0-11 5 16,23-16-7-16,4-10-7 15,-9-15 3-15,24-9 6 16,-1-3-9-16,-5 15 0 16,15 17 7-16,-10 27-20 15,-14 25 13-15,5 18 0 16,-4 6-9-16,-10 3-5 0,23 32 14 15,-22 20 0-15,13 15-1 16,-32 12-4-16,9 4 5 16,-9 0 0-16,0-13-5 15,18-12 5-15,-9-14-2 16,5-12-57-16,-5-8-108 16,-9-13-65-16,0-8-146 15</inkml:trace>
  <inkml:trace contextRef="#ctx0" brushRef="#br1" timeOffset="592278">22695 9593 112 0,'0'0'386'16,"0"0"-290"-16,0 0-39 0,0 0 4 15,0 0 4-15,0 0-16 16,229-24 2-16,-101 4-10 15,19-6-33-15,4-7 23 16,-14 11-31-16,-41 6 6 16,-45 14-13-16,-29 2-12 15,-22 2-160-15,-32 33-142 16</inkml:trace>
  <inkml:trace contextRef="#ctx0" brushRef="#br1" timeOffset="592997">23093 10167 618 0,'0'0'159'15,"0"0"-88"-15,0 0 16 16,0 0-2-16,0 0-21 16,0 0-63-16,0 0 1 0,0 14 15 15,0 13-15-15,0 8 26 16,0-3-14-16,0 3-8 16,0-3 5-16,-9-2-11 15,-5-10 0-15,5-5 1 16,0-6 8-16,0-7-9 15,9-2 29-15,-18 0 8 16,-5 0 23-16,5 0-56 16,8-20-4-16,1-10 21 15,9-8-17-15,0-8-1 16,9-13 1-16,28 1 3 16,4 6-4-16,0 13-3 15,-13 17 0-15,4 16-15 16,-5 6 12-16,5 0 3 15,5 0-1-15,-5 12 4 0,-4 16-7 16,4 2 4-16,-23-1 0 16,9 0-10-16,-18 0 6 15,0 1 4-15,0-2-1 16,-18-1-1-16,-23-7 2 16,4-5 0-16,5-10 1 15,4-1-7-15,28-4 12 16,0 0-6-16,0 0 8 15,0 0-8-15,0 0-12 16,10-4 0-16,17-1 4 16,5 2-4-16,5 3 12 15,-5 0 0-15,4 0-4 0,-4 18 0 16,-4 8 4-16,-5 0 0 16,-14 3-3-16,0-3-6 15,-9 0 9-15,0-2 0 16,-32-6-14-16,-14-4 9 15,-13-2-18-15,-1-10-48 16,1-2-93-16,8 0-28 16,10 0-138-16</inkml:trace>
  <inkml:trace contextRef="#ctx0" brushRef="#br1" timeOffset="593366">23400 10723 565 0,'0'0'143'16,"0"0"-25"-16,0 0 8 15,0 0-12-15,0 0-19 16,0 0-61-16,-169-72 7 15,137 72-15-15,4 0-18 16,-22 21 2-16,22 8-10 16,-4 1 0-16,5 4-7 0,18 1 7 15,-5 6 0 1,14-3-1-16,0-3 12 0,23 0-11 16,13-9 0-16,24-11 0 15,22-13-16-15,33-2 7 16,27-20-33-16,4-24-36 15,-27-8-206-15,-41-9-510 16</inkml:trace>
  <inkml:trace contextRef="#ctx0" brushRef="#br0" timeOffset="597067">22521 9631 441 0,'0'0'187'15,"0"0"-98"-15,0 0-37 16,0 0 22-16,0 0 21 16,0 0-61-16,-50 6 1 15,50-6-5-15,50-6-30 0,19-26 66 16,36-15-44-16,37-11-8 16,5-10 21-16,31-3-32 15,1-2 9-15,8 10-6 16,-22 14 8-16,-37 11-9 15,-50 18-5-15,-37 10 0 16,-22 10-4-16,-19 0 7 16,0 0-3-16,0 0 0 15,0 0-27-15,-46 27 27 16,-37 14 14-16,-22 6-8 16,-23 13-2-16,0 5-4 15,0 2 0-15,18-8 0 0,18-12 10 16,23-19-14-16,24-11 4 15,13-8 0-15,13-9 1 16,19 0 10-16,0 0-11 16,0-9 0-16,0-17-1 15,28-9-1-15,31-6 2 16,10-5 0-16,32-7-6 16,18-8 6-16,27 2 0 15,-8 7-2-15,-29 10 5 16,-22 11-3-16,-36 11 0 15,-33 11 4-15,-4 9-8 16,-14 0 4-16,0 0-14 16,-69 17 4-16,-32 21 10 0,-36 15 2 15,-14 5-2 1,14 0 7-16,41-8-17 16,13-6 10-16,37-9 0 0,14-5-9 15,32-8-74-15,0-1-137 16,0-9-253-16</inkml:trace>
  <inkml:trace contextRef="#ctx0" brushRef="#br0" timeOffset="599259">22814 10509 123 0,'0'0'222'0,"0"0"-122"16,0 0-26-16,0 0 16 0,0 0 24 15,0 0 7-15,0 0-34 16,-18 8-13-16,18-8 14 15,0 0-17-15,0 0-26 16,50-8-4-16,37-28-29 16,32-16 5-16,41-3 3 15,5-3-18-15,14 2 12 16,-33 7-14-16,-4 5 0 16,-37 9 1-16,-36 11 0 15,-19 12-1-15,-40 7 0 16,-10 5 5-16,0 0-10 15,0 0 3-15,0 0-2 16,-37 3-7-16,-45 20 11 16,-15 6 5-16,-31 6-5 0,0 3-10 15,0 3 7-15,9-3-6 16,18-6 1-16,32-6 4 16,19-12-5-16,23-4 1 15,27-8 5-15,0-2-3 16,0 0-1-16,0 0 7 15,0 0-12-15,0 0 8 16,18 0-9-16,23-17 9 16,28-4-3-16,9-5-89 15,32-9-122-15,9 3-158 16</inkml:trace>
  <inkml:trace contextRef="#ctx0" brushRef="#br0" timeOffset="600715">13147 14777 547 0,'0'0'261'0,"0"0"-154"16,0 0 20-16,0 0-21 0,0 0-48 16,0 0-17-1,-197-13-37-15,197 13-4 0,0 13-3 16,36-8 3-16,15-3 13 16,-1-2-12-16,0 0 14 15,10 0-8-15,-23 0 1 16,13 0-6-16,-9 0 3 15,-13-2-2-15,-10-2 0 16,5 3-3-16,-14 1 0 16,-9 0 7-16,0 0-5 15,0 0 2-15,0 0-4 16,0 0 4-16,0 0-5 16,0 0 1-16,-9 11-8 15,-32 22 8-15,-10 9 8 16,1-1 2-16,4-6-10 0,14-9 2 15,14-11 0-15,18-10-2 16,0-5 0-16,0 0-2 16,0 0 4-16,0 0-2 15,0 0 0-15,9 0-12 16,23 0 12-16,14 0 4 16,4 0-1-16,10 0 2 15,-1 0-5-15,1 6 0 16,-1 6-3-16,-9 9 2 15,-22 11 0-15,4 0-10 16,-23 8 4-16,-9 5 4 16,0-8-3-16,-32 4 6 0,-27-9 3 15,-19-6 1-15,-9-5 2 16,-32-4-6-16,0-2 1 16,18-9 0-16,14-6-1 15,28 0 0-15,31-15-3 16,5-17-116-16,23-14-99 15,0-11-28-15,32-9-237 16</inkml:trace>
  <inkml:trace contextRef="#ctx0" brushRef="#br1" timeOffset="603815">20992 5952 273 0,'0'0'157'0,"0"0"-43"15,0 0 7-15,0 0-19 16,0 0 14-16,0 0-7 16,-13-26-28-16,13 26 6 0,0 0-27 15,0 0-32 1,0 0 26-16,0 0-43 0,0 0-2 15,0 0-9-15,0 18-1 16,13 17 1-16,-4 6 5 16,10 0 6-16,-10-3-12 15,0-1 1-15,0-4 0 16,-9-10 0-16,14-6 5 16,-14-8-5-16,0-6 0 15,0-3 10-15,0 0-11 16,0 0 1-16,0 0 0 15,0-21 6-15,0-10-2 16,0-5-4-16,0-8 0 16,0 1 10-16,0-7-14 0,-14-6 4 15,-4 4 0-15,9-3-4 16,0 5 10-16,9 10-6 16,0 7 0-16,0 16-1 15,0 8-10-15,9 7 7 16,32 2-30-16,-4 0 32 15,4 0-36-15,-23 23 20 16,14 6 10-16,-23 0-25 16,-9 3 24-16,0 3-25 15,0 1 8-15,0-2 18 16,0 5-16-16,-9-8-34 16,-23-2-4-16,14-2-26 15,0-10-28-15,-5-5-61 0,13-6-145 16</inkml:trace>
  <inkml:trace contextRef="#ctx0" brushRef="#br1" timeOffset="604654">21308 5970 300 0,'0'0'158'16,"0"0"-35"-16,0 0-5 15,0 0-29-15,0 0-31 16,0 0-42-16,115-24 3 0,-83 24-1 16,-5 0-15-16,14 0 13 15,-22 22-16-15,13 0 0 16,-23 5-2-16,-9-1 6 16,0 0-4-16,0-2 0 15,0-10 6-15,0-2-7 16,0-6 1-16,0-6-8 15,0 0 2-15,0 0 12 16,0-6 2-16,-9-20-8 16,9-9 8-16,0-3-5 15,0-3-3-15,9 6 0 16,18 0-3-16,14 6 8 16,-13 11-5-16,-5 9 0 0,-5 9 4 15,-9 0-13 1,0 0 9-16,5 27-1 0,-5 2-9 15,0 2 13-15,-9-1-3 16,0-1 0-16,0-5 7 16,0-7-8-16,0-5 1 15,10-6 0-15,-10-3-3 16,0-3 5-16,9 0-2 16,0 0 10-16,0-15-4 15,14-11-2-15,-14 2-4 16,9-2 2-16,5 0-3 15,-13 8 1-15,-1 5 0 16,0 6-1-16,0 4 10 16,0 3-15-16,14 0 6 0,-5 11-7 15,1 15 0-15,4 4 7 16,4-1 0-16,-9-5-2 16,5-7 12-16,-5-5-11 15,10-6 1-15,-5-6 0 16,-5 0-4-16,0-3 5 15,5-26-1-15,14-9 4 16,-5-10 6-16,5-7-9 16,13-3 7-16,-18 0-5 15,-5 2 26-15,-8 7 0 16,-19 5 18-16,0 9 2 16,0 15-32-16,0 11 11 15,0 9-18-15,0 0-10 16,0 17-4-16,0 30-4 0,0 17 8 15,0 3 0-15,0-6 9 16,0-2-9-16,0-12 0 16,0-13-14-16,23-4-5 15,-5-16-109-15,14-11-30 16,-23-3-64-16,10 0-164 16</inkml:trace>
  <inkml:trace contextRef="#ctx0" brushRef="#br1" timeOffset="604846">22352 5840 126 0,'0'0'92'0,"0"0"3"16,0 0 7-16,0 0-26 15,0 0-72-15,0 0 30 16,128-39-19-16,-27 21 4 16,-14 2 15-16,-10 3-20 15,-26 2 5-15,-33 7-19 16,-18 2-5-16,0-1-13 15,-18 3-191-15</inkml:trace>
  <inkml:trace contextRef="#ctx0" brushRef="#br1" timeOffset="604998">21967 5573 391 0,'0'0'133'0,"0"0"-27"15,0 0-18-15,0 0-26 16,0 0-58-16,0 0-4 16,-59-61-70-16,59 91-179 15</inkml:trace>
  <inkml:trace contextRef="#ctx0" brushRef="#br1" timeOffset="606018">23011 5632 597 0,'0'0'136'0,"0"0"-29"15,0 0-21-15,0 0 0 16,0 0-80-16,0 0 4 15,-37 38-8-15,37 8 1 16,0 5-3-16,0 1 5 16,0-3 1-16,0-8 0 15,0-6-6-15,0-11 2 16,0-13-1-16,0-5-1 16,0-6 0-16,0 0 13 15,0 0-11-15,-9-21 20 0,-14-17-22 16,14-5 4-1,9-10-3-15,-9-6-1 0,9 1 0 16,0 0-1 0,0 10 9-16,0 14-8 0,0 14 0 15,0 14-7-15,9 6 6 16,14 3-19-16,5 32 20 16,13 12-7-16,4 5 14 15,6 7-7-15,-1-4 0 16,-9-2 9-16,-13-10-16 15,-19-8 7-15,-9-12-3 16,0-5-4-16,0-6-35 0,-37-6 13 16,-4 0 23-16,0-6-9 15,23 2 7-15,9-2 8 16,9 3 0-16,0-3-10 16,0 0-17-16,27 0 7 15,14 0 19-15,0-5 1 16,5-19-1-16,-5-7 1 15,-13-2 0-15,4-2 10 16,-5-3-6-16,-4-2 1 16,-4-2 29-16,-1 10-26 15,-18 6 17-15,0 15-12 16,0 7 9-16,0 4-4 16,0 0-18-16,-9 30 0 0,-19 11-1 15,5 8 11-15,23-5-7 16,0-9-3-16,0-6-1 15,0-11-9-15,32-11 10 16,5-3 0-16,-5-4 0 16,9 0 10-16,-22 0-10 15,8-4 0-15,-4-14 3 16,4-4-3-16,-17-1 0 16,12-3 0-16,-12-1 7 15,-10 1 0-15,0 4-7 16,0 0 0-16,0 11 10 15,0 5-13-15,0 6 3 16,0 0-8-16,0 0 6 16,0 0-12-16,-10 6 14 0,10 11 0 15,0 7 4-15,0-1-9 16,28 0 5-16,13 3 0 16,-4 4-3-16,4-1 4 15,-14 0-1-15,5-2 0 16,-22-4 6-16,8-6-11 15,-18-5 5-15,0 0 0 16,0-4-4-16,-46-2-3 16,-4-3-3-16,-1-3-70 15,10 0-39-15,5 0-59 16,36-20-92-16</inkml:trace>
  <inkml:trace contextRef="#ctx0" brushRef="#br1" timeOffset="606524">23913 5516 300 0,'0'0'120'0,"0"0"9"16,0 0-13-16,0 0-28 15,0 0 4-15,0 0-51 16,18-68-38-16,-9 108 5 16,-9 22-7-16,0 11 2 15,0 9 16-15,0-4-13 16,0-5 21-16,0-9-27 15,0-14 6-15,0-18-2 16,0-14-4-16,0-12 0 0,0-6 8 16,0 0-2-16,0 0 11 15,-18-22-13-15,9-9 6 16,9-7-5-16,-14-3-5 16,14 0 0-16,0 0-3 15,0 4 12-15,0 7-9 16,14 10 0-16,22 8-10 15,-4 9 5-15,5 3-1 16,4 0-6-16,-13 18 10 16,4 5-20-16,-23-3 16 15,-9 4 4-15,0 0-11 16,0-3 4-16,0-3 1 16,-9 1 8-16,-10-5-8 0,-3 1 12 15,22-3-4-15,0-1 0 16,0 0 5-16,0-1-10 15,0-4 5-15,22-5-1 16,15-1-7-16,4 0-24 16,-4 0-22-16,22-13-37 15,-8-11-48-15,-1 1-104 16</inkml:trace>
  <inkml:trace contextRef="#ctx0" brushRef="#br1" timeOffset="606985">24476 5387 434 0,'0'0'145'0,"0"0"-57"0,0 0 8 15,0 0-2-15,0 0-65 16,0 0 9-16,-14-77-23 15,14 77-13-15,0 0 30 16,0 0-27-16,-9 0 4 16,9 0-2-16,0 0 3 15,0 0-5-15,0 0-1 16,0 0 1-16,0 0 11 16,0 0-16-16,0 0 0 15,0 0 4-15,0 0 3 0,0 0-7 16,0 0 0-1,0 0 7-15,0 0-9 0,0 0 2 16,-9 0 0-16,9 0 22 16,0 0-16-16,0 0 20 15,0 0-23-15,-9 12-3 16,-1 30-12-16,-12 21 11 16,12 19 2-16,1 3 0 15,9-3 4-15,0-7-5 16,0-14 0-16,19-7 10 15,13-17-12-15,-5-9 2 16,14-9-14-16,-13-12-80 0,4-7-252 16</inkml:trace>
  <inkml:trace contextRef="#ctx0" brushRef="#br1" timeOffset="607327">24810 5607 321 0,'0'0'161'15,"0"0"-90"-15,0 0-4 16,0 0-2-16,0 0-39 16,0 0-11-16,146-39-15 0,-127 39 0 15,-6 11 3 1,-3 10 5-16,-1 2-8 0,-9 4 0 15,0 1 4-15,0-1 3 16,-9-1-5-16,-14-3 3 16,4-6 9-16,10-2-12 15,0-6 8-15,9-3-10 16,0-4 4-16,9-2-1 16,32 0 2-16,28 0-5 15,-9-14-13-15,8-18-118 16,-22-3-173-16</inkml:trace>
  <inkml:trace contextRef="#ctx0" brushRef="#br1" timeOffset="607570">25263 5338 218 0,'0'0'157'0,"0"0"-26"0,0 0-7 15,0 0-27-15,0 0-5 16,0 0-19-16,-87-120-17 15,87 120 9-15,0 0-65 16,18 0 7-16,19 23-12 16,13 19 9-16,1 18-4 15,-10 12 3-15,-4 14 5 16,-5 4-1-16,-23 3-7 16,-9-2 1-16,0-8 3 15,0-6-2-15,0-8-4 0,-41-10 2 16,-37-12-303-16</inkml:trace>
  <inkml:trace contextRef="#ctx0" brushRef="#br1" timeOffset="608838">20635 3124 570 0,'0'0'168'0,"0"0"-56"16,0 0-13-16,0 0 3 15,0 0-65-15,0 0 31 16,-68-103-41-16,68 103-25 0,0 0-4 16,0 10 1-16,0 24 1 15,-10 9 0-15,10 1 12 16,0 3-11-16,0-9-1 16,0-3 0-16,0-12 1 15,0-8 1-15,0-9-2 16,0-3 0-16,0-3 12 15,0 0-2-15,0-6 1 16,0-29-5-16,0-12 1 16,0-14-1-16,0-6-6 15,0-9 3-15,0-2 11 16,10-1-14-16,-10 9 0 16,9 11 1-16,-9 18-7 15,0 20 6-15,9 16 0 16,-9 5-2-16,0 0-2 0,18 0 1 15,14 18-5-15,9 14 8 16,-4 2-7-16,-5 8 7 16,-4-8 0-16,-19 2-12 15,-9-7 0-15,0 0 12 16,0-6-19-16,-9 1-73 16,-19-4 7-16,-4-2-23 15,5-4-31-15,17-5 40 16,-3-3-86-16,13-6 0 15,0 0 27-15,13 0 49 16</inkml:trace>
  <inkml:trace contextRef="#ctx0" brushRef="#br1" timeOffset="608887">20635 3124 114 0</inkml:trace>
  <inkml:trace contextRef="#ctx0" brushRef="#br1" timeOffset="609745">20635 3124 114 0,'275'-196'128'0,"-266"187"14"0,-9-3-12 0,14 4-41 0,-14-1-5 15,9 6 14-15,0 3-59 16,0 0-7-16,23 0-20 15,-4 0-6-15,22 12 1 16,1 11-7-16,-15 4 1 16,5-1-4-16,-22 0 4 15,-10-3-1-15,0 1 0 16,-9-7 2-16,0-2-4 16,0-7 2-16,-18-4 0 15,-1-4-14-15,10 0 10 0,-5 0 4 16,14-17-1-16,0-10 10 15,0-11-9-15,14-6 0 16,14 0 3-16,13 3-1 16,-5 6 4-16,-13 18-6 15,-14 11 18-15,1 6-17 16,-1 0 4-16,0 3-5 16,14 23 0-16,-5 7-5 15,-9-5 5-15,23 2 0 16,-13-4 0-16,-1-3 6 15,0-12-6-15,-4-1 0 16,4-8 9-16,-9-2-6 0,10 0-1 16,4-8 0-16,-5-18 6 15,0-4 4-15,14 4-11 16,-23 8 9-16,10 7-3 16,-19 5 5-16,9 3-12 15,-9 3 2-15,14 0-6 16,4 0 4-16,-9 0-2 15,9 0 2-15,-4 12-2 16,-5 2-5-16,10 1 7 16,-10-4 0-16,-9 1-5 15,18-5 10-15,-4-2-5 16,-14-2 0-16,9-3 10 16,9 0-7-16,1 0-3 0,13-15 1 15,-5-3-2 1,5 1 6-16,-4 8-5 0,-19 1 2 15,5 5 5-15,-14 3-2 16,0 0-5-16,0 0 0 16,9 0-8-16,0 0 7 15,18 0 1-15,5 0 0 16,5 8 2-16,4-5-2 16,19-3 0-16,-1 0 0 15,-8 0-1-15,-15-3 9 16,-13-16-8-16,-5-9 2 15,-9-6 11-15,1-13 11 16,-10-5 22-16,0-7-24 16,0-2 28-16,-19 6-40 0,-13 8 4 15,-4 12 19-15,17 14-26 16,6 17 17-16,-6 4-24 16,10 8 0-16,0 38-7 15,9 21 7-15,0 9 0 16,0 0 0-16,18-3 6 15,24-12-10-15,3-9 4 16,6-14-103-16,-10-14-42 16,0-12-91-16,-32-12-206 15</inkml:trace>
  <inkml:trace contextRef="#ctx0" brushRef="#br1" timeOffset="609918">22265 2802 181 0,'0'0'156'0,"0"0"-40"0,0 0-21 16,0 0-50-16,0 0-44 16,0 0-1-16,105-46 10 15,-22 37-4-15,-15 3 1 16,1 1-7-16,-42-1-50 16,-18 6-300-16</inkml:trace>
  <inkml:trace contextRef="#ctx0" brushRef="#br1" timeOffset="610076">21436 2484 522 0,'0'0'105'0,"0"0"-42"15,0 0-47-15,0 0-16 16,0 0-46-16,0 0-211 15</inkml:trace>
  <inkml:trace contextRef="#ctx0" brushRef="#br1" timeOffset="611567">23487 2613 703 0,'0'0'77'0,"0"0"11"15,0 0 48-15,0 0-69 16,0 0-29-16,0 0-35 16,-137 8 12-16,114 40-2 15,14 7-6-15,9 3-7 16,0-1 11-16,0-15-1 15,-9-1-10-15,9-12 0 16,0-11 5-16,0-10-4 16,0-4-1-16,0-4 0 0,0 0 18 15,0-4-12-15,0-28 15 16,0-14-10-16,9-13-1 16,23-13-2-16,4-7-8 15,6 0 0-15,-15 0 0 16,-13 15 5-16,-5 11-5 15,0 18 0-15,-9 15 10 16,0 14-14-16,0 6 4 16,18 0-21-16,14 41 20 15,5 17-12-15,23 12 13 16,-19 7 0-16,0-2 10 16,-4-8-10-16,-19-8 0 15,-18-7 1-15,0-11-19 0,0-6 18 16,-18-8-8-1,-42-5-12-15,1-4-26 0,-10-6 25 16,9-9-3-16,24-3 15 16,13 0 0-16,14 0 9 15,9 0 0-15,0 0-2 16,0 0-3-16,0-12-7 16,18 1 11-16,32-10 1 15,-8 0-5-15,17-5 5 16,10-6 0-16,-1-6-2 15,19-9 10-15,-27 1-8 16,-1 2 0-16,-27 6 10 0,-13 12 3 16,-19 5 5-16,0 4 9 15,0 11 4-15,-19 3-24 16,-13 3-7-16,-4 0 0 16,4 26 8-16,4 10-10 15,19 4 2-15,-5 4 0 16,14-1-5-16,0-4 8 15,23-7-6-15,14-12-1 16,13-11-13-16,-9-9 8 16,-4 0 9-16,13 0 0 15,-18-17-3-15,-4-7 8 16,4-5-3-16,-23-1-1 16,0 2 3-16,-9-1 10 0,0 3-10 15,0 5-1 1,0 9 16-16,0 7-16 0,0 5-3 15,0 0 0-15,0 0-7 16,0 10 6-16,0 20 1 16,28 5 0-16,-5 0-6 15,4 0 6-15,-18-3 0 16,0-5-3-16,-9-4-10 16,0-3 9-16,0-8-16 15,0-3-45-15,-18-7 45 16,9-2-15-16,9 0 35 15,0 0-3-15,0 0 3 16,0 0-5-16,0-17-16 16,9-6 15-16,9-9-1 0,24-12 7 15,8-5 0-15,0-10-3 16,-4-3 19-16,-14-2-14 16,-23-3 30-16,-9 1-11 15,0 1 34-15,0 19-23 16,0 8 4-16,0 23 8 15,-9 9-20-15,0 6 3 16,0 17-27-16,9 33 4 16,-14 26-10-16,5 10 6 15,0-2 0-15,0 0-1 16,9-14 6-16,-10-9-5 16,1-11 0-16,-4-15 3 15,13-15-6-15,-10-9 3 0,10-11-1 16,0 0-10-16,0 0 9 15,0-23 2-15,0-14 0 16,0-7-1-16,0-3-4 16,23 1 5-16,-4 8 0 15,8 8-10-15,-4 16 10 16,-14 8 0-16,0 6-1 16,0 0-33-16,10 12 29 15,-6 10-13-15,-3 6-9 16,-10-2 27-16,0 5-40 15,0-1 22-15,-10 2-6 16,-22-1-15-16,-4-1 38 0,-5-4-5 16,31-9 6-1,1-4-3-15,9-5 3 0,0-1 0 16,28-5-4-16,22-2-6 16,10 0 4-16,17-11-36 15,1-19-90-15,14-8-82 16,-24 0-258-16</inkml:trace>
  <inkml:trace contextRef="#ctx0" brushRef="#br1" timeOffset="611856">24988 2237 440 0,'0'0'183'15,"0"0"-75"-15,0 0 52 16,0 0-61-16,0 0-36 16,0 0 0-16,-41-111-63 15,32 157 3-15,0 27-13 16,-14 15 17-16,5 5-7 16,-1-3 0-16,10-5 9 15,-4-12-8-15,13-6-1 16,0-8 0-16,0-13-8 15,22-7-11-15,15-13-142 0,4-12-148 16</inkml:trace>
  <inkml:trace contextRef="#ctx0" brushRef="#br1" timeOffset="612130">25245 2584 161 0,'0'0'107'0,"0"0"-38"16,0 0 22-16,0 0-12 15,0 0 0-15,0 0-15 16,0-29-7-16,0 29 21 16,0 0-39-16,0 0-6 15,0 0-25-15,0 0-4 0,0 2-7 16,0 29 3-16,0 2 0 15,-14 9 4-15,14 2 4 16,0-1-8-16,0 1 0 16,0-7-6-16,0-4-9 15,0-10-259 1</inkml:trace>
  <inkml:trace contextRef="#ctx0" brushRef="#br1" timeOffset="612401">25460 2088 454 0,'0'0'160'0,"0"0"-88"15,0 0 4-15,0 0-50 16,0 0-25-16,0 0 50 15,110 222-41-15,-83-132 6 16,-4 0-8-16,-5-5 2 16,-8-7-3-16,-10-7-7 15,0-7-3-15,-10-6-4 16,-40-8-168-16</inkml:trace>
  <inkml:trace contextRef="#ctx0" brushRef="#br1" timeOffset="613480">24384 2645 296 0,'0'0'124'15,"0"0"-35"-15,0 0-23 16,0 0 21-16,0 0-56 15,0 0-13-15,69-140 21 16,-37 119-39-16,-5 4 26 16,-8 0-7-16,13 1-18 15,-14 5 20-15,-9 2-13 16,5 1-7-16,-5 5 12 16,0 0-8-16,0 3-6 15,1 0 1-15,8 6-7 0,-4 14 4 16,4-4 3-16,-9-6 0 15,-9-4-4-15,0-6 10 16,9 0-6-16,-9 0 4 16,0 0 0-16,0 0 27 15,0 0 4-15,0 0-1 16,0 0 8-16,0-6-41 16,-9 0 8-16,0 2-9 15,-9-4 11-15,-5 6-5 16,4 2-6-16,-8 0 0 15,-5 0-6-15,-9 14 6 16,13 13 0-16,1 11-2 16,-5 6 7-16,13 7-6 0,-3 6 1 15,22-2 0 1,0 3-2-16,0-5 2 0,22-7 0 16,6-10-2-16,13-8 15 15,-4-7-13-15,4-10 0 16,9-5-13-16,-13-6 5 15,4 0-51-15,-9-6-40 16,-23-16-93-16,0-2-410 16</inkml:trace>
  <inkml:trace contextRef="#ctx0" brushRef="#br1" timeOffset="614096">24531 2566 204 0,'0'0'123'0,"0"0"-14"15,0 0-36-15,0 0-6 16,0 0-13-16,0 0-27 16,41-132 0-16,-32 118-5 15,-9 6-20-15,0 5 20 16,9 0-22-16,5 3 2 15,-5 0-8-15,9 0 4 16,-8 6 2-16,8 14-1 16,-4-2 7-16,-5-7-6 15,0 1 0-15,0-9 0 16,0-3-5-16,-9 0 8 16,0 0-3-16,0 0 12 0,0 0-4 15,0-15-6 1,-18-2-2-16,0 2 4 0,-5-2 10 15,-5 2-4-15,10 6 2 16,-14 4 2-16,14 5-7 16,-5 0-7-16,4 0 0 15,1 35 0-15,0 17-7 16,-5 18 7-16,5 9 0 16,-1-1 0-16,-4-1 5 15,23-11-5-15,0-2 0 16,0-10 8-16,10-11-14 15,31-8 6-15,9-12-85 16,-13-8-170-16</inkml:trace>
  <inkml:trace contextRef="#ctx0" brushRef="#br1" timeOffset="615244">24146 5623 328 0,'0'0'172'0,"0"0"-49"16,0 0 1-16,0 0 0 15,0 0-58-15,0 0 1 0,0-73 3 16,0 70-27-16,0 3 8 15,0 0-33-15,-9 0-14 16,-18 0 9-16,-5 0-3 16,4 23-10-16,-13 13 0 15,23 4 6-15,-1 10-6 16,6-1 0-16,13 1 1 16,0 0-11-1,13-12 15-15,24-7-5 0,-5-10 0 16,-5-10 7-16,-8-5-20 15,13-6 2-15,-23 0-30 16,9 0-5-16,-4-6-92 0,-5-22-106 16,0-7-230-1</inkml:trace>
  <inkml:trace contextRef="#ctx0" brushRef="#br1" timeOffset="615338">24146 5623 378 0</inkml:trace>
  <inkml:trace contextRef="#ctx0" brushRef="#br1" timeOffset="615508">24146 5623 378 0,'60'-62'133'0,"-79"62"-45"0,10 0 9 0,-9 0-45 15,4 12-2-15,-4 17-28 16,0 7-21-16,8 2 28 0,-12 5-6 16,3 1-7-16,1 0 26 15,4-4-36-15,5 1 7 16,9-5-10-16,0-3 8 15,32-5-9-15,28-5-2 16,-1-8 0-16,19-8-5 16,0-7-20-16,-10 0-127 15,-17 0-191-15</inkml:trace>
  <inkml:trace contextRef="#ctx0" brushRef="#br1" timeOffset="616765">20557 4967 456 0,'0'0'105'16,"0"0"-66"-16,0 0 0 15,0 0 12-15,0 0-15 16,0 0 6-16,138-3 15 15,-70 3-12-15,19 0-23 16,55 0 29-16,32 0-21 16,46 0 1-16,36 0 8 0,10 0-34 15,8 0 13-15,-3 0-13 16,-15 0-1-16,-32 0 3 16,-18 0-7-16,-18 0 0 15,-19 0 0-15,10 0 8 16,-1 3-8-16,-13 6 0 15,14-1 7-15,8 1-15 16,1 0 8-16,9-3 0 16,-10 0-1-16,-8-4 8 15,-33 1-7-15,5 0 0 0,-36 0 7 16,-5 0-10 0,0 0 3-16,-23 2 0 15,4-1-4-15,-4 3 9 0,-9-2-5 16,-9 0 0-1,13 1 4-15,-13 0-8 0,-19-6 4 16,-4 0 0-16,4 0-1 16,-18 0 5-16,-4 0-4 15,4 0 0-15,-5 0 4 16,14 0 0-16,5 0-4 16,-5 0 0-16,10 0-7 15,-1 0 10-15,-13 0-3 16,-5 0 0-16,-14 0 9 15,0 0-11-15,-9 0 2 16,5 0 0-16,-5 0-3 16,-9 0 5-16,0 0-2 0,0 0 0 15,0 0-195-15,-50 0-623 16</inkml:trace>
  <inkml:trace contextRef="#ctx0" brushRef="#br1" timeOffset="617478">23734 6449 363 0,'0'0'338'0,"0"0"-253"16,0 0 7-16,0 0 25 15,0 0-39-15,0 0-49 16,9-50-29-16,-9 74 17 15,0 19-11-15,-9 5 22 16,-23 3-14-16,-4-7 21 16,4-6-34-16,13-7 11 15,1-7-11-15,18-9 11 16,-14-8-12-16,14-7 0 16,0 0 6-16,0 0 16 15,0-28-11-15,14-18-5 0,32-22-1 16,13-10 5-16,10-9-10 15,4-4 0 1,-4 7 5-16,-23 16-13 0,-5 25 8 16,-23 17 0-16,-9 22-6 15,14 4 4-15,-14 4-6 16,0 33 7-16,10 16-2 16,-19 5-7-16,13 1 10 15,-13-4 0-15,10-3 1 16,-10-8-1-16,0-6-22 15,0-12-68-15,0-5-146 16,0-13-48-16,-23-4-317 0</inkml:trace>
  <inkml:trace contextRef="#ctx0" brushRef="#br1" timeOffset="617543">23734 6449 345 0</inkml:trace>
  <inkml:trace contextRef="#ctx0" brushRef="#br1" timeOffset="617650">23731 6449 345 0,'-100'14'173'0,"100"-20"-69"0,0 4 4 0,0-2-42 15,59 4-62-15,19-2 15 16,32-8-4-16,18-1-3 16,0 0 4-16,-18 2-10 15,-23 9-6-15,-28 0 0 16,-27 0-113-16,-32 31-234 16</inkml:trace>
  <inkml:trace contextRef="#ctx0" brushRef="#br1" timeOffset="618309">23991 6974 432 0,'0'0'204'16,"0"0"-129"-16,0 0 77 15,0 0-68-15,0 0-19 16,0 0-26-16,0 0-23 15,0-58 32-15,0 58-12 16,0 0-35-16,0 0-2 16,0 16-4-16,0 9 5 0,0 3 23 15,0-4-16-15,0-13-2 16,0-5-5-16,0-6 8 16,-10 0-4-16,10 0 1 15,-9 0-3-15,-14-9 26 16,14-17-16-16,9-6-11 15,0-11-1-15,9-13 14 16,33-3-22-16,17 1 8 16,-9 8 0-16,-13 21-2 15,-14 15 5-15,4 14-6 16,-17 0 1-16,8 2-9 16,5 31 1-16,-5 5 10 0,-9 2-1 15,-9 2-11-15,0-2 12 16,0-8 0-16,0-6 0 15,-18-2-2-15,-23-7 0 16,13-2 2-16,-4-6 0 16,23-7-6-16,0-2 13 15,9 0-7-15,0 0 7 16,0-13 6-16,9-8-18 16,14-3 5-16,4 10 0 15,15 8-10-15,-15 6 10 16,14 0 0-16,-13 6-3 15,4 20 0-15,-5 7 0 16,-18 4 3-16,1 0 0 0,-10 1-15 16,0-2 15-16,-10-4 0 15,-17-6-3-15,-33-9 7 16,1 1-7-16,-1-10 3 16,-8-2-41-16,17 0-82 15,1-2-96-15,23 7-435 16</inkml:trace>
  <inkml:trace contextRef="#ctx0" brushRef="#br1" timeOffset="618640">24297 7405 653 0,'0'0'183'0,"0"0"-10"0,0 0-36 16,0 0-6-16,0 0-58 16,0 0-47-16,-50-106 15 15,-10 106-41-15,-8 0 16 16,-1 10-16-16,10 28 13 16,-1 13-18-16,19 6 5 15,23 4 0-15,18-3 0 16,0-5 3-16,41-7-3 15,-5-8 0-15,24-12 1 0,-1-11-10 16,19-15-34 0,5 0-29-16,4-9 4 0,0-35-134 15,-5-8-200-15</inkml:trace>
  <inkml:trace contextRef="#ctx0" brushRef="#br1" timeOffset="619711">23615 3546 289 0,'0'0'171'15,"0"0"-66"-15,0 0-12 16,0 0-13-16,0 0-10 16,0 0 13-16,0 0-36 15,0 0-6-15,0 13 7 16,-18 18-16-16,-5 11 4 16,5 1-14-16,-1 4-21 15,10-7 21-15,-14-8-22 16,23-11 3-16,-9-16-4 15,9-5 14-15,0 0-13 0,0 0 19 16,0-2-18 0,0-28 66-16,9-7-59 0,23-9-5 15,-4-2 5-15,4 2 3 16,5-4-11-16,4 6 0 16,0 12 14-16,-23 9-9 15,-18 14-5-15,9 6 0 16,1 3-12-16,8 6-1 15,14 32 13-15,-5 11-1 16,-4 7 6-16,-4 5-12 16,-10-3 7-16,9-2 0 15,-4-12-9-15,-5-12 6 0,0-15-41 16,-9-11-93 0,0-6-54-16,0 0 83 0,-18-12-107 15,-23-14 14-15,-10 0 126 16,1 8 44-16,4 1 25 15,5 3 6-15,13 5 14 16,6 2 69-16,3 5 12 16,10 2-71-16,9 0 9 15,0 0-6-15,0 0-8 16,28 0 4-16,40 0-12 16,1-6 31-16,13 3-19 15,-4 0-16-15,-28 0 8 16,-13 3-15-16,-14 0-14 15,-23 0-95-15,0 21-234 16</inkml:trace>
  <inkml:trace contextRef="#ctx0" brushRef="#br1" timeOffset="620423">23574 4197 433 0,'0'0'169'15,"0"0"-40"-15,0 0 22 16,0 0-72-16,0 0-5 0,0 0-26 16,23-32-46-16,-23 32 7 15,0 0-9-15,0 9 0 16,0 8 4-16,0 1 2 15,0-1-6-15,0-2 0 16,0-9 14-16,0-4-14 16,0-2 0-16,0 0 0 15,0 0 12-15,0 0-5 16,0 0 1-16,0-14-6 16,0-10 8-16,0-5-6 15,0 0-4-15,18-6 0 16,10-3-4-16,13 0 7 15,9 0-3-15,-13 12 0 0,4 11 2 16,-9 9-12 0,-4 6 10-16,-10 0-6 0,5 15-2 15,-23 15 6-15,0 7 2 16,0 4-9-16,0-1 10 16,-23-4-1-16,-5-10 0 15,-4-11 2-15,14-7-9 16,9-4 7-16,0-4 0 15,0 0 3-15,9 0 5 16,0 0-7-16,0 0-1 16,0 0 11-16,0-12-17 15,0 0 6-15,36 3 0 16,5 7-7-16,10 2 6 16,-15 0 1-16,6 2 0 0,-15 27-5 15,5 3-6-15,-14 9 11 16,-8 0 0-16,-1-3-7 15,-9-5 4-15,0-11 3 16,-28-4-1-16,-22-9 11 16,-19-6-10-16,1-3 0 15,8 0 0-15,1 0-2 16,31-17-90-16,5 2-57 16,23 4-81-16,0 4-276 15</inkml:trace>
  <inkml:trace contextRef="#ctx0" brushRef="#br1" timeOffset="620736">23991 4620 487 0,'0'0'206'16,"0"0"-53"-16,0 0-37 15,0 0 1-15,0 0-49 16,0 0-24-16,-188-137 3 16,156 137-25-16,-5 0-20 15,-4 33 6-15,4 22-5 16,15 5-3-16,3 11 0 0,19-5 9 16,0-7-9-16,51-13 0 15,17-14 4-15,10-11-9 16,9-15 5-16,5-6-14 15,-5 0-16-15,4-27-86 16,-31-10-39-16,-15-13-131 16</inkml:trace>
  <inkml:trace contextRef="#ctx0" brushRef="#br1" timeOffset="621475">19843 1837 137 0,'0'0'200'16,"0"0"-89"-16,0 0 0 16,0 0-33-16,0 0-52 0,0 0 11 15,-128 30-35-15,220-19 21 16,54 1 37-16,92-12-25 16,96 0 17-16,101 0-5 15,69-15-46-15,59 4 30 16,0 6-25-16,0 5-5 15,-41 0 25-15,-28 0-19 16,-41 0-6-16,-59 0-1 16,-37 0 10-16,-64 0-3 15,-37 0-6-15,-27 0-1 16,-32-1 12-16,-28-9-3 16,-31-1-9-16,-29 2 1 15,-12 7 12-15,-47-4-6 0,-23 6-7 16,-13 0 0-16,-14-4-2 15,0-2 2-15,-59-5-104 16,-51-12-282-16</inkml:trace>
  <inkml:trace contextRef="#ctx0" brushRef="#br0" timeOffset="624141">23299 6600 331 0,'0'0'111'15,"0"0"-51"-15,0 0 30 16,0 0 2-16,0 0-36 16,0 0 24-16,-9 0-39 15,28 0-12-15,31-21 19 16,28-14-46-16,32-14 21 16,36-13 11-16,33-10-33 0,-1-8 32 15,1 8-33 1,-24 8 1-16,-36 20 9 0,-59 18-4 15,-33 14-6-15,-27 12 0 16,0 0-1-16,-59 9 1 16,-47 29 0-16,-22 17 6 15,-23 4-2-15,5 8-1 16,8-4-3-16,10-4 0 16,18-9-10-16,42-12 10 15,17-18-2-15,33-11-15 16,18-7 13-16,0-2 5 15,0 0-1-15,27-5 0 16,56-21 7-16,63-9-7 0,51-6 0 16,50-5-37-16,10 2-189 15,-28 6-146-15</inkml:trace>
  <inkml:trace contextRef="#ctx0" brushRef="#br0" timeOffset="624553">23675 7079 376 0,'0'0'59'16,"0"0"-21"-16,0 0-13 16,0 0 29-16,0 0-32 15,0 0-9-15,-41-10 28 16,50 4-32-16,41-4 38 16,28-13-1-16,23-7-37 15,8-8 25-15,38-8-26 16,-1-2-6-16,5 2 4 15,-22 11 1-15,-42 9-7 16,-37 11 0-16,-32 4 9 0,-9 0-8 16,-9 1-1-1,0-8 4-15,0 4-1 0,-9 5-3 16,0 6-3-16,-18 3-31 16,-5 0-72-16,-5 12-88 15</inkml:trace>
  <inkml:trace contextRef="#ctx0" brushRef="#br0" timeOffset="625956">14506 15012 551 0,'0'0'227'15,"0"0"-87"-15,0 0-24 16,0 0 40-16,0 0-56 15,0 0-58-15,-27-67-7 16,63 49-32-16,-4 4 16 16,5 2 7-16,-5 5-24 15,9 7 16-15,-13 0-16 16,13 0-2-16,-23 19 1 16,-9 13 11-16,0 3-12 15,-9 9 0-15,0 5 3 0,-27 5 3 16,-14 0-4-1,4 2-2-15,-13-10 6 0,9-5 2 16,4-6-8-16,14-12 0 16,14-5 4-16,9-12-13 15,0-6 9-15,9 0-2 16,41 0-4-16,37 0 12 16,23-26-1-16,18-30-5 15,10-5-2-15,-19 2-15 16,-9 10-147-16,-42 8-157 15,-8 15-314-15</inkml:trace>
  <inkml:trace contextRef="#ctx0" brushRef="#br0" timeOffset="627276">23478 3590 336 0,'0'0'73'0,"0"0"16"16,0 0 29-16,0 0-27 15,0 0 32-15,0 0-32 16,-137 96-35-16,137-96-1 16,0 0-32-16,0 0-2 0,0 0-12 15,0 0 0-15,9 0-9 16,41 0 22-16,37-17 18 15,41-18 11-15,28-14-43 16,32-16 3-16,-10-2 2 16,-27 12-7-16,-64 14 10 15,-37 20-6-15,-40 18-7 16,-10 3 13-16,0 0-16 16,-42 0-1-16,-45 27-5 15,-32 19 12-15,-18 7 0 16,-14-1-6-16,23-8 6 15,23-9-9-15,13-8 3 16,32-7 0-16,24-9-9 16,13-2 10-16,23-6-1 0,0-3 0 15,0 0-9-15,14 0 6 16,45-6 0-16,37-24 3 16,33-13 7-16,8-3-3 15,0-4-4-15,-27 9 0 16,-32 9 10-16,-37 12-13 15,-32 9 3-15,0 7 0 16,-9 4 3-16,0 0-3 16,0 0-5-16,-18 0-6 15,-23 6-28-15,4 17-48 16,-4 7-99-16,4 2-112 16</inkml:trace>
  <inkml:trace contextRef="#ctx0" brushRef="#br0" timeOffset="628887">16186 14706 516 0,'0'0'206'16,"0"0"-101"-16,0 0-5 16,0 0-8-16,0 0 22 15,0 0-26-15,0 0-51 16,-41-41 16-16,41 41-29 16,0 0-10-16,0 0 9 15,0 20-16-15,0 44 1 0,0 21 35 16,0 6-32-16,0 8 13 15,0-15-24-15,18-5 0 16,5-3 3-16,-5-18 0 16,1 1-6-16,-10-21-12 15,-9-10-146-15,0-10-185 16</inkml:trace>
  <inkml:trace contextRef="#ctx0" brushRef="#br0" timeOffset="630066">23359 4313 658 0,'0'0'178'16,"0"0"-82"-16,0 0-1 16,0 0 1-16,0 0 20 15,0 0-86-15,-60 27 5 16,111-27-2-16,27-27-4 15,59-11 26-15,23-14-32 16,14-6-18-16,5-3 8 16,-28 7-10-16,-5 6-3 15,-18 3 1-15,-9 13 13 16,-32 6-14-16,-18 12 0 16,-37 4 0-16,-14 8-7 15,-18 2 7-15,0 0-8 16,-9 0 5-16,-60 12-6 0,-31 16-9 15,-19 11 18-15,-19-1-45 16,1 0 21-16,18-4-15 16,23-4 6-16,4-7 7 15,42-8-43-15,32-7 7 16,9-2-9-16,9-6-21 16,0 0-13-16,41 0-39 15,5-24-25-15,13-2-237 16</inkml:trace>
  <inkml:trace contextRef="#ctx0" brushRef="#br1" timeOffset="640394">20594 880 120 0,'0'0'381'16,"0"0"-238"-16,0 0-8 16,0 0 7-16,0 0-49 15,0 0-8-15,32-39-33 16,-32 39-50-16,9 0 17 16,0 0-19-16,1 19 0 0,12 13 9 15,-12 9 1-15,-1 1-8 16,-9 3-1-16,0 1 14 15,0-4-7-15,0-11-8 16,0-7 0-16,0-12-1 16,0-7 12-16,0-1-11 15,0-4 5-15,0 0 0 16,-9 0 25-16,-1-21 7 16,-3-17-30-16,-6-6 28 15,10-5-27-15,9-15-3 16,0-4-5-16,-9-1 12 15,9-4-12-15,0 8 0 16,0 10 0-16,0 11-6 16,0 12 7-16,0 15-1 15,0 5 0-15,28 7-12 0,-6 5 2 16,15 0 1-16,4 11 6 16,-4 22-10-16,-5 1 5 15,-5 1 8-15,-13-3-6 16,-5-2-3-16,-9-8 6 15,0 3 3-15,0-8-22 16,-32 3 15-16,-18 0-66 16,4-2-28-16,5-7-35 15,13-6-41-15,15 2-17 16,13-7-139-16</inkml:trace>
  <inkml:trace contextRef="#ctx0" brushRef="#br1" timeOffset="641502">20892 857 289 0,'0'0'151'0,"0"0"-69"15,0 0 44-15,0 0-38 16,0 0-46-16,0 0 14 16,77-29-45-16,-54 29-11 15,5 0 18-15,-1 8-12 16,5 16 3-16,-13 2-9 15,13 0 12-15,-5 1-6 0,-18-4-6 16,0-2 0 0,5-3-7-16,-14-8 10 0,0-1-3 15,-14-3 0-15,-4-6 9 16,-9 0-4-16,18 0-5 16,-5-11 0-16,14-13 4 15,0-8 4-15,0-3-8 16,0-5 0-16,32 2 11 15,4 5-9-15,-4 10-2 16,10 8 0-16,-24 9-2 16,9 6 3-16,-4 0-1 15,-4 4 0-15,8 16 3 16,-4 2-3-16,-5 3 0 16,14-5 0-16,-22 0-4 15,8-8 4-15,-9-4 0 0,-9-2 0 16,0-6 11-16,0 0-11 15,0 0 0-15,9 0 6 16,0 0 12-16,5 0-14 16,4-11 0-16,1-6-3 15,4-1 9-15,-5-1-10 16,0 3 0-16,-9 1 6 16,14 7-11-16,-14-1 5 15,-9 6 0-15,9 3-4 16,-9 0 4-16,10 0 0 15,8 0 0-15,-4 12-5 16,4 1-3-16,-9 3 8 0,0-1 0 16,-9-7-7-1,9-2 14-15,-9-6-7 0,14 0 0 16,-14 0 5-16,9 0 3 16,0 0-8-16,10 0 0 15,-1 0-2-15,-4 0 7 16,4 0-5-16,0 0 0 15,5 0 0-15,5 0-8 16,-10 12 8-16,14 5 0 16,-4-6-7-16,4-1 11 15,-5-8-4-15,5-2 0 16,-14 0 8-16,10-6-5 16,-5-20-3-16,-5-8 0 15,-9-10 15-15,-9-6-15 0,0-3 59 16,0-2 1-16,-9 8-31 15,-9 6 22-15,-5 13-13 16,14 13-23-16,0 6 8 16,-1 9-19-16,10 0-8 15,0 15 2-15,0 28-5 16,0 16 5-16,0 5 2 16,0-2 0-16,0-7-10 15,28-6 4-15,13-14-51 16,-9-9-47-16,-4-14-21 15,-10-12-15-15,-9 0-9 0,-9 0-7 16,0-14 0 0,0-16-18-16,-18 4 92 0,-19-5 82 15,-13 4 23-15,-1 6 42 16,10 4 19-16,5 6 1 16,27 1 40-16,9 4-35 15,0 6-24-15,0 0-59 16,18-2 8-16,32 2-6 15,19-9-9-15,9 0 6 16,-1 1-4-16,-26-4-2 16,-24 9-39-16,-13 3-101 15,-14-3-111-15</inkml:trace>
  <inkml:trace contextRef="#ctx0" brushRef="#br1" timeOffset="641708">21473 516 311 0,'0'0'218'16,"0"0"-136"-16,0 0 30 16,0 0-57-16,0 0-31 15,0 0-24-15,0 0-31 16,32 0-62-16,5 29-300 15</inkml:trace>
  <inkml:trace contextRef="#ctx0" brushRef="#br1" timeOffset="642777">22489 773 539 0,'0'0'163'16,"0"0"-43"-16,0 0-14 15,0 0 6-15,0 0-22 16,0 0-31-16,0-62-14 16,0 62-36-16,0 0 0 15,9 9-9-15,14 21 0 16,-4 7 0-16,-1 4 10 0,5 3-10 15,-14-4 0-15,9 1 9 16,-9-9-13-16,-9-8 4 16,0-10 0-16,9-5-4 15,-9-6 11-15,0-3-7 16,0 0 2-16,0 0 8 16,0 0 13-16,0-20-23 15,0-18 0-15,0-12-2 16,0-11 10-16,0-3-8 15,0-1 0-15,0 7 11 16,0 11-17-16,0 12 6 16,0 12 0-16,0 15-5 0,0 4 5 15,0 4-1-15,23 0-5 16,14 0 3-16,4 24-7 16,0 5 10-16,-4 9 0 15,4 5-12-15,-13 2 16 16,-5 4-4-16,-5-5 0 15,-18 2-3-15,0-5-2 16,0 0-10-16,-41-10-28 16,-10-7-13-16,6-9-55 15,-6-10 44-15,19-5 50 16,23 0 7-16,9 0 10 16,0 0 0-16,0 0 2 0,9 0-8 15,32 0 6-15,10-8 0 16,-15-10 1-1,38-2 13-15,-15-6-12 0,-4-6-2 16,4-1 0-16,-8-1 13 16,-10 2-2-16,-14 3 12 15,-4-1 35-15,-23 5-33 16,0 0 27-16,0 9-12 16,-13 0-34-16,-6 8 13 15,1 8-19-15,9 0-9 16,-5 0 5-16,14 32-5 15,-9 6 9-15,9 3 0 16,0-3 9-16,0-3-25 0,0-4 16 16,0-10-11-1,32-3 10-15,-5-13-49 0,15-5 42 16,8 0 3-16,10-2 10 16,-15-24-11-16,15-6 6 15,-19-4 0-15,-14 7-4 16,-13-3 20-16,-14 3-16 15,0 0 15-15,0 5-10 16,0 7 18-16,-14 11-23 16,5 3 0-16,9 3-5 15,0 0-3-15,0 6 4 16,0 20-9-16,0 5 25 16,9 2-14-16,14 2 2 15,-4 3 0-15,8-2-16 16,-4-8 11-16,5 4 5 0,4-8-5 15,-5-7 5-15,-18-1-1 16,5-8 1-16,-14-2-22 16,-14-1 6-16,-32-5-49 15,-13 0-20-15,-1 0-99 16,19 0-83-16,14-11-151 16</inkml:trace>
  <inkml:trace contextRef="#ctx0" brushRef="#br1" timeOffset="643102">24009 711 408 0,'0'0'159'16,"0"0"-80"-16,0 0 43 15,0 0-25-15,0 0-30 16,0 0 4-16,0-60-64 15,-37 60 5-15,-22 8-8 16,8 26 11-16,10 10-6 16,5 3-9-16,13 5 0 15,14-4 6-15,9-5 5 16,0-8-11-16,0-6 1 16,32-9 15-16,13-5-11 15,38-9-5-15,4-6 0 0,13 0 0 16,-3-6 0-16,-20-19-70 15,-17-8-155-15,-28-5-257 16</inkml:trace>
  <inkml:trace contextRef="#ctx0" brushRef="#br1" timeOffset="643424">24494 232 544 0,'0'0'188'0,"0"0"-98"0,0 0 25 16,0 0-22-16,0 0-36 15,0 0-15-15,-50 24-38 16,31 17 16-16,-3 8 8 15,12 7-24-15,1 8 17 16,0 3-7-16,9 6-9 16,0-2 5-16,0-7-10 15,9-6 0-15,23-16 3 16,5-5 4-16,13-15-14 16,19-10-46-16,9-12-125 15,4-6-83-15</inkml:trace>
  <inkml:trace contextRef="#ctx0" brushRef="#br1" timeOffset="643768">24906 437 430 0,'0'0'183'0,"0"0"-70"15,0 0-2-15,0 0-33 16,0 0-32-16,0 0-45 15,-46-6 7-15,23 38-5 16,5 9 8-16,0 9-2 16,-5 2-9-16,23-2 1 0,0-7 0 15,0-11 5-15,0-8-6 16,32-10 0-16,-5-10 11 16,15-4-4-16,-1 0-2 15,-14-21-4-15,14-11 22 16,-22-9-7-16,-1-3 33 15,-18-3 0-15,0-2-34 16,0 5 8-16,-9 6-23 16,-32 15-1-16,4 7-8 15,-4 16-51-15,23 0-176 16,8 0-269-16</inkml:trace>
  <inkml:trace contextRef="#ctx0" brushRef="#br1" timeOffset="644042">25204 0 734 0,'0'0'181'0,"0"0"-101"15,0 0 73-15,0 0-68 16,0 0-75-16,0 0 16 15,128 90-7-15,-60-17 21 16,1 0-8-16,0 3-27 0,-1-1 15 16,-26 1-20-16,-10 3 0 15,-32 0-3-15,0-4 3 16,-32 4 0-16,-46-8-98 16,-32-11-259-1</inkml:trace>
  <inkml:trace contextRef="#ctx0" brushRef="#br1" timeOffset="647552">23093 1409 645 0,'0'0'208'0,"0"0"-103"15,0 0 17-15,0 0-16 16,0 0-71-16,0 0-8 15,0 0-23-15,0 26-2 16,-9 9 27-16,-5-1-28 16,5 2 5-16,-9 2 11 15,0 0-8-15,-5-1 0 16,5-1-9-16,8-11 7 16,10-10-7-16,0-12 0 0,0-3 0 15,0 0 24-15,0 0 0 16,0-15 42-16,0-23-29 15,0-8-30-15,0-7 22 16,19 1-29-16,-1-4 0 16,5-5 6-16,-5 3 4 15,0 0-10-15,24 5 0 16,-15 13 7-16,5 10-15 16,-14 12 8-16,5 13 0 15,14 5-11-15,-5 0 4 16,5 16 7-16,-5 29 0 15,-5 11-9-15,-4 7 0 16,-5 7 9-16,1-6 0 0,-1-5 0 16,-4-12 3-1,4-9-3-15,-9-12 0 0,9-8-20 16,-4-7-20-16,-14-2-84 16,0-9-46-16,0 0-58 15,-23 0-94-15</inkml:trace>
  <inkml:trace contextRef="#ctx0" brushRef="#br1" timeOffset="647782">22974 1598 368 0,'0'0'217'0,"0"0"-86"0,0 0 1 16,0 0-61-16,0 0-6 15,0 0-36-15,156-32-7 16,-55 18 42-16,18-4-32 16,18-2-23-16,0-5-2 15,-18 6-7-15,-41 4-71 16,-55 4-250-16</inkml:trace>
  <inkml:trace contextRef="#ctx0" brushRef="#br0" timeOffset="673559">25048 1059 586 0,'0'0'98'15,"0"0"6"-15,0 0-15 0,0 0-6 16,0 0-49-16,233-22-4 16,-72 8 19-16,45-3-20 15,9-4 7-15,14 1-25 16,-1-3-10-16,-31 5 17 15,0 4-14-15,-41 4-3 16,-14 10-1-16,-28 0 13 16,-22 0-15-16,-42 0 2 15,-13 0 0-15,-15 0-6 16,-3 4 11-16,-19-4-5 16,0 0 6-16,0 0 1 15,0-4 18-15,-9-18 2 0,-42-5-25 16,-8 1 3-16,-1 3 0 15,-8-1-5-15,8 7 0 16,19-2 8-16,13 8-4 16,19 5-4-16,9 1 0 15,0 2 3-15,0 3-1 16,0 0-2-16,0 0 0 16,0 0-7-16,28 3 7 15,22 18 0-15,28 1 2 16,0-1 3-16,13 0-3 15,-13 2-2-15,0 0 0 16,-9 0 6-16,-19 3-6 16,-9-2 0-16,-32-1 6 15,-9 1-14-15,0-4 8 16,0 0-4-16,-41-2 3 0,-5 1-58 16,5-8-43-16,14-4-76 15,4 1-106-15</inkml:trace>
  <inkml:trace contextRef="#ctx0" brushRef="#br0" timeOffset="674475">27639 815 514 0,'0'0'159'0,"0"0"-46"15,0 0 16 1,0 0-57-16,0 0-17 0,0 0-10 15,59-73-39-15,-8 78-5 16,-1 21 2-16,9 8 4 16,-8 7 8-16,-5-3-15 15,4 0 0-15,-9-3-2 16,-23-3 12-16,1-8-10 16,-6-4 0-16,-13-7-8 15,0-2 5-15,-32-9-19 16,-18-2-4-16,13 0-10 15,-4 0 8-15,14-12 17 16,18-5 9-16,9-9-22 0,0-9 23 16,0-12 1-1,36-8 0-15,15-7-7 0,8 5 10 16,1 3-3-16,-10 11 4 16,-23 11 2-16,15 11 16 15,-33 9 3-15,0 4-6 16,0 2 17-16,-9 4-32 15,0-2-1-15,0 4 2 16,9 0-2-16,-9 0-3 16,23 20 0-16,-14 18 2 15,-9 6-3-15,19 3 1 16,-1-1 0-16,5-4 3 16,4-13 7-16,14-9-10 15,-4-11 0-15,4-9 9 0,1 0 0 16,-15-9-7-16,14-26-2 15,-23-3 24-15,1-8-15 16,4-7 33-16,-14-3-3 16,-9-2-23-16,0 0 23 15,0 3-16-15,0 7-1 16,0 13 27-16,0 12-41 16,0 12 10-16,0 5-18 15,0 6 6-15,0 0-12 16,0 35-9-16,0 27 15 15,18 13-8-15,-9 9 14 16,14 5-6-16,-5-8 0 16,24-11 11-16,-6-14-15 0,15-16 4 15,-10-20-21 1,-5-11 4-16,15-9-49 0,-10-14 15 16,-14-30 13-16,-8-15-19 15,-19-10 56-15,0-7-4 16,0 3 5-16,-28-3 1 15,-13 3-1-15,14 9 0 16,8 5-2-16,-4-1 10 16,23 10-7-16,0 6-1 15,0 9 1-15,0 17 24 16,0 7-21-16,0 8 5 16,0-1-9-16,0 4 1 0,0 0-2 15,0 7 1 1,10 22 0-16,3 0-7 0,-13 3 7 15,0 4-4-15,0-2-77 16,0-4-296-16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56:45.31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289 250 587 0,'0'0'135'16,"0"0"-28"-16,0 0 0 15,-69-183 26-15,37 148-70 0,4 11-9 16,19 16 13-16,0 8-33 16,9 0-14-16,0 21-20 15,0 36 2-15,0 28-6 16,0 16 4-16,0 8 0 15,9 5-2-15,10-1 5 16,13-8-3 0,-5-11 0-16,14-14 9 0,-4-15-13 15,4-18 4-15,-13-18-29 16,4-14-14-16,-23-15-62 16,0 0 16-16,-9-24 26 15,0-17 12-15,0-5 50 16,-50-7-3-16,4 4 4 15,-27-4-8-15,18 10 9 0,-5 2-1 16,1 12 12-16,17 5-6 16,15 12 27-16,13 4-5 15,14 5-19-15,0 3 5 16,0 0-14-16,51 0 0 16,40 0 8-16,14 0-5 15,24 0 8-15,-1 0-10 16,-18-12 7-16,-33-2 5 15,-17 2 4-15,-10-4 7 16,-31 6 42-16,-6-2-30 16,-13 0 25-16,0 0 0 0,0 1-40 15,-13 3 20 1,3 5-36-16,1 3 0 0,-9 0-10 16,18 28 4-16,0 25 1 15,0 9 0-15,0 10 10 16,0-1-8-16,27-11-2 15,6-6 0-15,-6-14-7 16,5-14 11-16,-5-11-4 16,6-9 0-16,3-6 8 15,-4 0-2-15,-4-26-3 16,-10-18-3-16,5-6 4 16,-14-11 6-16,-9 2-10 0,0 4 5 15,0 14 9 1,0 15 0-16,0 8-8 0,0 12-4 15,0 6 2-15,0 0-4 16,0 4-5-16,0 30-3 16,0 13 8-16,18 6 0 15,-9-4 0-15,14-8 0 16,-4-9-3-16,-1-6 3 16,5-11 0-16,4-6 0 15,5-9 11-15,5 0-9 16,4 0-2-16,10-32 2 15,-15-3 0-15,5-3 4 16,-4 2-6-16,-5 8 0 16,-14 10 10-16,5 6-10 15,-23 12 0-15,9 0-10 0,10 0 3 16,-10 24-2-16,23 8 9 16,-14 1-4-16,0-2 7 15,5-2-3-15,5-6 0 16,-10-2 5-16,14-8-11 15,-13-3 6-15,-1-7 0 16,14-3 0-16,-5 0 15 16,15-14-14-16,-1-16-1 15,-5-5 8-15,-4-5-10 16,-4-2 2-16,-10 8 0 16,5 5-6-16,-5 11 12 15,-8 12-6-15,-10 6 0 0,0 0-10 16,22 0 2-1,-12 17 6-15,8 13 2 0,0-4-9 16,-9 0 11-16,14-2-2 16,-4-6 0-16,-1-4 11 15,14-8-14-15,-5-4 3 16,15-2 0-16,-1 0-1 16,5-6 1-16,4-16 0 15,9-10 0-15,-8-4 14 16,-1 1-16-16,-4 6 2 15,-5 8 0-15,-23 10-6 16,5 11 7-16,-4 0-2 16,-1 0-14-16,14 6-255 15,-14 11-222-15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45:29.5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1886 2569 129 0,'0'0'333'0,"0"0"-213"0,0 0 39 15,0 0-37-15,0 0-74 16,0 0-26-16,-146-75-22 15,137 109 5-15,9 4-10 16,0 2 5-16,0-9 0 16,18-8-4-16,18-9 7 15,6-9-3-15,-1-5 0 16,-5 0 10-16,-13 0-2 16,-4-2 2-16,-10-22 8 15,-9-4 38-15,0-2 4 16,0 1-16-16,-18 0-31 15,-33 8-7-15,1 10-12 16,13 11-17-16,-4 0-44 16,32 21-78-16,9 22-204 0</inkml:trace>
  <inkml:trace contextRef="#ctx0" brushRef="#br0" timeOffset="-1350">220 3185 360 0,'0'0'131'16,"0"0"13"-16,0 0-1 15,0 0-33-15,0 0-2 16,0 0-35-16,0 0 11 15,0 0-11-15,-101 32-22 16,101-44 9-16,0-14-49 16,0-9-8-16,0-3 1 15,19-6 0-15,13-5-4 0,9 7 1 16,-14 8 8-16,5 10-9 16,-22 15 0-16,-1 9-5 15,0 0-2-15,0 0-3 16,9 24 10-16,14 8 0 15,-4 6 0-15,-5 6-6 16,-5 2 6-16,0 4-1 16,5-1-7-16,-5-8-4 15,1-6 3-15,-10-9-5 16,5-11-29-16,-5-3 22 0,0-9-8 16,0-3 25-1,0 0-1-15,-9 0 10 0,19-30 14 16,-6-8-1-16,6-2-12 15,-1-7 21-15,-9 7-15 16,5 2-8-16,-5 9 8 16,-9 14-10-16,9 9-2 15,-9 6 0-15,9 0-22 16,0 0 16-16,14 26-6 16,-4 9 12-16,-1-2-5 15,0-5 0-15,-4-1 3 16,4-3-4-16,-9-10-19 15,1-6 19-15,-1-2-16 16,-9-6 11-16,14 0 5 16,-14 0 6-16,18-26 0 0,-9-12 11 15,9-3-7-15,5 6 7 16,-4 9-11-16,-10 12 0 16,-9 6 13-16,0 8-13 15,0 0-4-15,9 8-8 16,14 23 6-16,-5 7 6 15,0 3 0-15,14-6 2 16,-13 0-9-16,8-5 4 16,5-8-26-16,-14-1-79 15,15-6-42-15,-15-7 2 16,9-5-45-16,5-3-37 16</inkml:trace>
  <inkml:trace contextRef="#ctx0" brushRef="#br0" timeOffset="-359">1374 3219 311 0,'0'0'175'16,"0"0"-24"-16,0 0-23 15,0 0-32-15,0 0-16 16,-78-162-30-16,46 141 2 16,4 6-19-16,-4 9-8 15,14 4-9-15,0 2-16 16,8 0-2-16,-3 23-8 15,3 12 16-15,10 2-8 16,0 5 2-16,0-5-19 16,33-1 8-16,-6-8-27 15,14-7 5-15,-4-11 19 0,4-9-1 16,-14-1 8-16,6 0 6 16,-6 0 1-16,-13-20 12 15,-5-3-8-15,-9-3 19 16,0-3 21-16,0-6-9 15,0-3 6-15,0 6-7 16,0 9-5-16,-9 8 19 16,-5 6-25-16,14 9 2 15,0 0-25-15,0 0-2 16,0 0 1-16,0 29-25 0,14 15 26 16,13 5 1-1,5-2-1-15,5-6 0 0,-5-6-3 16,-5-9-8-16,5-14 10 15,-4-3-2-15,-1-9 3 16,-4 0-1-16,5-9 4 16,4-20 3-16,-14-7 6 15,0-4-10-15,-9-1 18 16,-9 1-6-16,0 2-1 16,0 8 27-16,0 12-26 15,0 10 6-15,0 5 10 16,0 3-30-16,0 0-1 15,0 0-9-15,14 15-2 0,5 17 5 16,-1 6 7 0,5-1 0-16,4 1-6 0,-9-3 4 15,15-9-2-15,-6-2 0 16,-4-9-14-16,4-13 17 16,-8-2-8-16,13 0 9 15,-14 0 7-15,0-13-1 16,5-18-5-16,-4-1-1 15,-1-2 7-15,-4-1-7 16,4 3 0-16,-18 6 3 16,0 14 3-16,0 6-3 15,0 6-3-15,9 0 0 16,0 0-18-16,0 20 11 16,5 16 0-16,4-2 7 0,-8-2-5 15,-1-3 8-15,9-5-3 16,-4-6 0-16,4-7-5 15,-9-6 4-15,0-5-6 16,1 0 7-16,12 0 1 16,6-22 5-16,-10-8-2 15,14-5-4-15,-4 0 3 16,4 6 1-16,-23 11-4 16,0 7 0-16,0 8-9 15,0 3 8-15,5 0-6 16,4 14 7-16,1 10-4 15,4-1 2-15,4 1 2 16,5-4-1-16,5-6-8 16,4-5-70-16,-14-6-28 15,15-3-54-15,-33 0-109 0,-9 0-292 16</inkml:trace>
  <inkml:trace contextRef="#ctx0" brushRef="#br0" timeOffset="2166">3644 2505 48 0,'0'0'446'16,"0"0"-326"-16,0 0-10 0,0 0 0 16,0 0-43-1,0 0 0-15,-256-38 6 0,214 61-24 16,-17 18-3-16,9 21-21 15,13 10-19-15,-4 13 17 16,13 4-20-16,19 0 1 16,9-2-4-16,9-5 7 15,60-6-7-15,9-12 0 16,22-14-27-16,6-18-52 16,13-20-125-16,9-12-102 15</inkml:trace>
  <inkml:trace contextRef="#ctx0" brushRef="#br0" timeOffset="2461">4216 2575 463 0,'0'0'105'0,"0"0"-10"16,0 0 33-16,0 0-39 15,0 0-19-15,0 0-19 16,-78-131-48-16,87 131-3 16,37 17 0-16,14 21 0 15,13 6 0-15,-4 6 9 16,-10 10-6-16,-13 8-2 16,-5 1-1-16,-23 2 11 0,-18-2-9 15,0-1-2 1,-27-4 0-16,-51 4-12 0,-32-2-82 15,-18-11-228-15</inkml:trace>
  <inkml:trace contextRef="#ctx0" brushRef="#br1" timeOffset="4924.27">19569 1043 260 0,'0'0'255'16,"0"0"-120"-16,0 0-12 16,0 0-18-16,0 0-32 15,0 0-12-15,0-17-19 16,0 17-24-16,0 0 13 16,0 27-19-16,0 1 20 15,0 11 23-15,0-5-52 16,0 8 16-16,0 7 0 15,0 12-11-15,0 12 15 0,0 9-17 16,0 9-3-16,0 4 4 16,0 7-4-16,9-3-3 15,14-2 0-15,4-9 10 16,5-1-10-16,5 6 0 16,4 4 3-16,-13 7-6 15,13 8 3-15,9 10 0 16,-22 9 0-16,13 15 9 15,-5 9-9-15,-4 2 9 16,-4 4 7-16,13 0 32 16,-13-8-27-16,13-4-3 15,-14 3 4-15,-4-6-16 16,5-3 8-16,4 5-11 0,-5-2-2 16,5 9 4-1,-4-1-2-15,-10-5-3 0,5-8 0 16,-14-4 6-16,0 2-4 15,-9-4-2-15,9-4 3 16,-9-2-4-16,0-10 1 16,0-5 0-16,0-10 1 15,0-7 5-15,0-4-5 16,0 0-1-16,0 3 2 16,0 0-3-16,0 5 1 15,0 0 0-15,0 13-2 16,9 5 4-16,14 1-2 0,-23 2 0 15,9-8 9-15,1-6-12 16,-10 0 3-16,0 0 0 16,9 3-4-16,-9-6 9 15,9-6-5-15,0-3 0 16,5-3 2-16,-5 4-2 16,9 2 0-16,-9 3 0 15,1 9-6-15,-10 4 11 16,0 4-5-16,0 5 0 15,0 3 6-15,0 3-6 16,0 1 0-16,0 1 0 16,0-4-3-16,0-5 8 15,0-7-5-15,22-1 0 16,-12 4 8-16,-1 0-9 16,0 3 1-16,9 1 0 0,-4 0-2 15,-5-6 2-15,0-1 0 16,-9 1 0-16,0-4 5 15,9 1-4-15,-9 0-1 16,10 0 0-16,-1 0-5 16,-9 5 7-16,13 6-2 15,6 1 0-15,-10-4 5 16,0-2-5-16,9-6 0 16,-4-4 0-16,-5 5-7 15,-9-7 9-15,9-1-2 16,-9 4 0-16,0-9 7 15,0-5-8-15,0 2 1 0,0-6 0 16,0 1-4-16,0-4 5 16,10 0-1-16,-1-8 0 15,0-10 4-15,5 2-4 16,-14-7 0-16,0-6 3 16,9 0-7-16,-9-14 5 15,0-12-1-15,0 0 0 16,0-3 7-16,0-6-7 15,0 4 0-15,0-13 3 16,0 9-9-16,0 0 6 16,0 7 0-16,0-1-4 15,0-4 12-15,0 7-8 16,0 12 0-16,-9-3 4 0,9 3-10 16,0-3 6-1,-14-1 0-15,14 7-5 0,0-4 8 16,0 1-3-16,0-6 0 15,0 2 7-15,0 7-12 16,0-10 5-16,0 5 0 16,0-13-2-16,0 0 6 15,0-6-4-15,0 7 0 16,0-1 3-16,0-4-4 16,0 5 1-16,0 2 0 15,0 6-3-15,0 3 8 16,0 2-5-16,0-8 0 0,-9-3 4 15,9 3-6-15,0-6 2 16,0 1 0-16,0-2-7 16,0 1 10-16,0 4-3 15,0-5 0-15,0 1 7 16,0-5-7-16,0-10 0 16,0-2 0-16,0-7-7 15,0 4 8-15,0-6-1 16,0 2 0-16,0 4 4 15,0 0-5-15,0-3 1 16,0 2 0-16,0 1-2 16,0-3 2-16,0-3 0 15,0 0-1-15,0 2 5 0,0 2-5 16,0-2 1 0,0 3 0-16,0-4-1 0,0 1 1 15,0 5 0-15,0-6 0 16,0 4 3-16,0 2-3 15,0-5 0-15,0 4 0 16,0 0-4-16,0 2 4 16,0-2 0-16,0-2 0 15,0 1 6-15,0 3-7 16,0 4 1-16,0 8 0 16,0 6 0-16,0-6 0 15,0 1 0-15,0 5-8 16,0-12 17-16,0 6-9 15,0-6 0-15,0 4 1 0,0 2-4 16,0-5 3-16,9-10 0 16,-9 4-2-16,14-9 5 15,-14 0-3-15,0-6 0 16,9 0 1-16,-9 0-5 16,0 0 4-16,0 2 0 15,0 5-5-15,0-2 7 16,0-5-2-16,0 6 0 15,0-6-1-15,0 6-3 16,0 3 4-16,0 2-4 16,0 1-3-16,0-3 7 15,0-4 0-15,0 1 0 16,0-6-6-16,0 0 2 16,0 0 4-16,0 0 0 15,0 0-7-15,0 0 13 0,0 0-6 16,0 0 0-16,0 0 2 15,0 0-10-15,0 0 8 16,0 0 0-16,0 0-5 16,0 0 5-16,0 6-6 15,0-3 4-15,0 3-10 16,0 0 5-16,0 0-2 16,0-6-7-16,0 5 9 15,0-5 2-15,0 0 5 16,0 6-3-16,0-6 6 15,0 3-2-15,0-3-1 16,0 6 0-16,0-6-9 0,0 0 9 16,0 0 0-16,0 6-2 15,0 6-1-15,0 8-1 16,0-6-4-16,0 10 6 16,0-10-5-16,0-8 7 15,0 0 0-15,0-3-4 16,0-3 11-16,0 0-8 15,0 0 1-15,0 0 0 16,0 0-4-16,0 0 4 16,0 0 0-16,0 0-6 15,0 0 5-15,0 0 1 16,0 0 0-16,0 0 5 16,0 0-8-16,0 0 3 0,0 0 0 15,0 0-7-15,0 0 4 16,0 0 3-16,0 0-2 15,0 0 0-15,0 0-4 16,0 0 0-16,9 0-8 16,9 0 8-16,5 0-4 15,-5 0 10-15,1 0 0 16,-1 0 3-16,14-3-3 16,9-3 3-16,-4-11-2 15,13 2-2-15,10-3-1 0,-1 4 2 16,10-6 0-1,0 2 10-15,8 9-15 0,-8-2 5 16,0-1 0-16,-1 9-1 16,-8-9 1-16,-10 7-1 15,1-1 0-15,-10 3-9 16,-5-3 9-16,-3 0 1 16,-6 0 0-16,14-2-7 15,-4 2 7-15,36-6 0 16,-4 7 0-16,-1-4 3 15,19 3-5-15,-9-7 2 16,5 8-1-16,-6 2-7 16,1-2 8-16,-9 5 0 15,-1 0 0-15,1 0 6 16,0 0-6-16,4 0 0 0,5 0 2 16,0 0-7-16,9 0 5 15,-5 0 0-15,5 0-4 16,-18 0 12-16,8 0-8 15,-17 0 0-15,9 8 3 16,13 4-13-16,-4-6 10 16,0 2 0-16,13-1-1 15,-4-7 3-15,0 5-2 16,14-5 0-16,-23 6 4 16,-10-6-12-16,1 0 8 15,-19 0 0-15,10 0-2 16,-10 0 2-16,10 0 0 15,-1 0 0-15,10 0 5 0,0 0-8 16,8 0 3-16,15 0 0 16,-14 0 1-16,-10 0 3 15,-8 0-4-15,-10 0 0 16,-4 0 5-16,-5 0-9 16,10 0 4-16,-15 0 0 15,24 0-3-15,-1 0 6 16,24 6-3-16,-15-6 0 15,10 0 5-15,-9 0-7 16,-10 0 2-16,-8 0 0 16,-6 2-5-16,-3-2 7 15,-10 0-2-15,4 0 0 16,5 0 5-16,-4 0-8 16,23 0 3-16,8 0 0 0,1 4-2 15,4-4 2-15,-4 3 0 16,-10 2 0-16,-13 1 7 15,-5 0-12-15,0 0 5 16,-13-6 0-16,13 0-4 16,-4 0 6-16,4 0-2 15,9 0 0-15,-13 0-3 16,4 0 3-16,0 0 0 16,-13 0 2-16,4 0-9 15,-23 3 7-15,0 3 0 16,9-1-5-16,1 1 7 15,13 3-2-15,18-6 0 0,-13-3 2 16,22 0-7-16,-8 0 5 16,17 0 0-16,-17 0-4 15,8 0 9-15,-22 0-5 16,-5 0 0-16,-14 0 4 16,-18 0-11-16,9 0 7 15,-9 0 0-15,23 0-3 16,-5 0 10-16,1 3-7 15,13 3 0-15,-14-6 4 16,0 6-5-16,5-6 1 16,-14 0 0-16,-9 0-5 15,0 0 8-15,10 0-3 16,-10 5 0-16,9-5 7 0,23 0-9 16,-14 0 2-16,23 0 0 15,-13 0-3-15,-10 0 5 16,5 0-2-16,-14 0 0 15,-9 0 5-15,0 0-4 16,0 0-1-16,0 0 0 16,0 0 10-16,0 0-5 15,0 0-4-15,0 0 10 16,0-5-6-16,0-1 3 16,-9-6-8-16,-14 3 0 15,14-8 5-15,-9-4-3 16,8 1 6-16,-12 0-3 15,12-7-1-15,-8 4 3 16,9-3-7-16,0-1 0 0,9 7 13 16,-9-6-12-16,9-6 0 15,-14 6 7-15,5-7-6 16,0 1 10-16,-10-6-3 16,-4-2-8-16,-4 2 13 15,-1-8-11-15,-4 7-3 16,5 1 9-16,-5 3-5 15,14 3 10-15,-5-6-14 16,-5-6 6-16,19 4 3 16,-9-7-9-16,-5-3 4 15,-5 4 9-15,19-7-11 16,-4-5 4-16,3-1-6 16,10 1 4-16,0-7-8 0,0 8 4 15,0-4 0-15,0 2 0 16,0 1 2-16,0-3-2 15,0 2 0-15,10 0 4 16,3 4-9-16,-13-3 5 16,9 0 0-16,1-6-1 15,-1-1 4-15,0-2-3 16,14 3 0-16,-14 0 3 16,-9 0-4-16,0-1 1 15,0 7 0-15,0-3-3 0,0 5 9 16,0 4-6-1,0-1 0-15,0-1 4 0,0-2-8 16,0-5 4-16,0-3 0 16,0-1-3-16,0-7 5 15,0 4-2-15,0 1 0 16,0-3 7-16,0 3-10 16,-23 3 3-16,14-6 0 15,0 5-4-15,0-1 7 16,-1 7-3-16,10-2 0 15,-9 2 5-15,9-2-7 16,0-6 2-16,0 1 0 16,0-5-6-16,0 1 7 15,0 3-1-15,0 0 0 16,0-3 7-16,0 3-9 0,0-3 2 16,0 0 0-1,0-2-6-15,0-5 7 0,0 1-1 16,0 3 0-16,0 0 5 15,0 6-5-15,0 3 0 16,9-2 1-16,1 4-8 16,8-3 7-16,-9 2 0 15,5 2-3-15,-14-3 12 16,9 1-9-16,0 3 0 16,-9 1 3-16,0 1-9 15,0 0 6-15,0 0 0 16,9-4-3-16,-9-5 6 0,9-3-3 15,-9-9 0 1,10-2 7-16,-10-13-12 0,9-2 5 16,4-9 0-16,-3 0-6 15,-1-8 12-15,0-10-6 16,0-9 0-16,0-13 5 16,-9-4-10-16,0-2 5 15,0 8 0-15,0 0-6 16,0 2 11-16,0 4-5 15,0 0 0-15,-9 0 7 16,-9 6-11-16,-1-1 4 16,-3 7 0-16,-6 3-6 15,19 5 11-15,-14 10-5 16,14 1 0-16,9 0 7 16,-9 2-10-16,9-3 3 0,0-2 0 15,0 6-9-15,0 5 14 16,0 8-5-16,0 9 0 15,0 1 8-15,0 5-13 16,-9 5 5-16,-10 2 0 16,-4 1 8-16,5 2-5 15,0 2-3-15,-5-4 0 16,5 3 7-16,8-1-7 16,-22-2 0-16,23 3 2 15,-9 0-10-15,0 6 14 0,-5-1-6 16,14 7 0-1,-10 3 6-15,10-1-6 0,-14 0 0 16,5-2 0-16,0-3-5 16,-14-5 5-16,13 3 0 15,1-2 0-15,-5 1 3 16,5 2-3-16,-1-2 0 16,10 6 0-16,-23-4-3 15,23 4 3-15,-9-2 0 16,9-3-2-16,-14-2 5 15,4 1-3-15,10-3 0 16,0 5 5-16,-5 5-11 16,5 3 6-16,-9 8 0 15,9 1-4-15,0 1 14 16,9 0-10-16,-14 1 0 0,14-1 4 16,-9 0-11-16,9 0 7 15,0-8 0-15,-9 2 2 16,9-3 3-16,-10 6-5 15,-8 6 0-15,18-3 7 16,-9 2-9-16,9-9 2 16,0-5 0-16,0 3-6 15,0 1 12-15,0 9-6 16,0 4 0-16,0-2 7 16,0-3-11-16,0-9 4 15,0-8 0-15,0-4-6 16,0 2 14-16,0 3-8 15,9 2 0-15,0 0 5 0,-9-4-9 16,9-3 4-16,1 0 0 16,-10 5-4-16,0 4 8 15,0 6-4-15,0 4 0 16,0-1 6-16,0 3-7 16,0-6 1-16,0-5 0 15,0-1-4-15,0-5 4 16,0-3 0-16,0-7 0 15,0 7 7-15,0 0-7 16,0 14 0-16,0-1 0 16,0 5-4-16,0 2 4 15,0 4 0-15,9 1-2 16,0 7 12-16,-9-3-12 16,14 2 2-16,-5-7 0 0,-9-7-5 15,9-12 5-15,0-2 0 16,9-4-2-16,-18 1 9 15,14 2-7-15,-14 4 0 16,0 9 2-16,0 5-10 16,0 12 8-16,0 1 0 15,0 8-6-15,0-3 10 16,0 0-4-16,0-3 0 16,0-7 9-16,0 1-14 15,-14-4 5-15,5 5 0 16,0-1-11-16,0 3 22 15,0 2-11-15,0 0 0 0,-5 1 7 16,5-3-14 0,0-3 7-16,-1-3 0 0,-8-3-7 15,9 3 14-15,-5 6-7 16,5 5 0-16,9 6 8 16,-9 7-15-16,9-1 7 15,0 0 0-15,-9 4-8 16,9-5 14-16,0 8-6 15,-9-4 0-15,9-3 9 16,-10-2-13-16,10-4 4 16,0 0 0-16,-13-2-10 15,13-4 15-15,0 1-5 16,0-3 0-16,0-15-38 0,32 0-29 16,27-2-76-16,10-11-326 15</inkml:trace>
  <inkml:trace contextRef="#ctx0" brushRef="#br0" timeOffset="38805">536 13177 645 0,'0'0'107'0,"0"0"19"16,0 0-21-16,0 0-32 15,0 0-24-15,0 0-49 16,9-29 0-16,18 26 0 16,24 3 0-16,-10 0 0 15,-4 0 0-15,4 0 9 16,-14 0-9-16,-4 0 0 0,-14 0-8 16,-9 15 4-16,0 8-14 15,0 10 18-15,-32 7 10 16,-4-7-6-16,-6 1 0 15,6-10 0-15,13-4 1 16,14-8-9-16,9-6 4 16,0 2 0-16,0 4 0 15,0 0 4-15,32-1-4 16,4 1 6-16,6-3-4 16,-15-1 6-16,5 1-8 15,-4-6 0-15,-5 0 2 16,-5 3 2-16,-9-6-4 15,-9 6 0-15,0-6 3 16,0 2 4-16,0 4-6 16,0 12 0-16,-9 0 3 0,-9 10 18 15,-5 3-4-15,4 0-11 16,1 4-4-16,18-1 11 16,0 8-14-16,0 4 0 15,0 7 2-15,9 8 5 16,19 3-5-16,4 6 1 15,-14-6 0-15,0-5 5 16,-9-7-5-16,-9-17 0 16,0-6 23-16,-9-2-22 15,-27-19 12-15,-24 4 7 0,-31-4-21 16,4-8 14 0,-14 0-16-16,5 0-25 0,-5 0-178 15,32 0-372-15</inkml:trace>
  <inkml:trace contextRef="#ctx0" brushRef="#br0" timeOffset="86180">11792 12049 330 0,'0'0'162'16,"0"0"-47"-16,0 0-6 15,0 0-19-15,0 0-39 16,0 0 1-16,13-6-24 0,-35 6-25 16,12 0-6-1,1 0-7-15,9 0 10 0,0 14 0 16,0 7-6-16,0 0 6 15,0-7-13-15,0-2 7 16,0-6 1-16,0-4 4 16,0-2 1-16,0 0 6 15,0 0-3-15,0 0 2 16,0 0 5-16,0-2-3 16,0-8 3-16,0-2-2 15,0 7-4-15,0 0 10 16,0-2-13-16,0 7-2 0,0 0 0 15,-18 0-23 1,-5 0 19-16,-4 9-1 16,17 8 7-16,-12 1-2 0,22-7-10 15,0-1-3-15,0-3 8 16,0-3 6-16,13 0 0 16,6-4 5-16,-1 0-1 15,0 0 7-15,5 0-10 16,-14-4 8-16,0-7 24 15,1-4-3-15,-10 4 12 16,0-5-9-16,0 8-8 16,0 0 15-16,0 8-29 15,0 0-5-15,0 0-6 16,0 0-21-16,0 0-13 16,0 0-25-16,0 22-21 15,-10 4-183-15</inkml:trace>
  <inkml:trace contextRef="#ctx0" brushRef="#br0" timeOffset="87066">11833 12620 409 0,'0'0'110'0,"0"0"-13"15,0 0-31-15,0 0-10 16,0 0-34-16,0 0-20 16,-9-12 0-16,9 12-2 15,0 0 0-15,0 0 4 16,0 4-4-16,0 4-1 15,0 6-1-15,0-2-1 16,0 0 3-16,0-3-6 16,-9 0 13-16,-1-1-7 15,-12-8 0-15,22 0 2 16,-10 0 16-16,10 0-7 0,0 0 23 16,0-11-14-1,0-2-14-15,0 5 10 0,0 2-6 16,0 4 12-16,0-1-22 15,0 3 0-15,10 0-2 16,-1 0-2-16,4 0 4 16,6 0-5-16,-10 0 5 15,0 0 0-15,0 0-1 16,-9 5-1-16,0-1-2 16,0-2 1-16,0 1-14 15,0 0 17-15,0-1 6 16,0-2 3-16,-9 0-5 15,0 0 2-15,9 0 10 16,0 0-10-16,-9 0-4 16,9 0 9-16,0-5-9 0,0 2-1 15,0 3-1-15,0 0-2 16,0 0-2-16,0 0-5 16,0 0 9-16,0 0-1 15,9 0 1-15,0 0 0 16,-9 3-3-16,0 0-2 15,0-1 3-15,0 2-10 16,0-4-2-16,0 0 14 16,0 0 2-16,0 0 5 15,0 0 9-15,0 0-15 16,0 0 5-16,0-6 6 16,0-2-11-16,0-4 4 0,0 3-5 15,0 6 1-15,0 3 1 16,0 0 3-16,0 0-10 15,9 0 5-15,14 0 0 16,5 6-2-16,-10 17 2 16,5 6 0-16,-14 12 7 15,-9 11-4-15,0 7 9 16,-32 8 6-16,-28 3 0 16,-8-5 0-16,-10-8-18 15,0-7 0-15,0-5-16 16,10-11-166-16</inkml:trace>
  <inkml:trace contextRef="#ctx0" brushRef="#br0" timeOffset="6743">852 3818 520 0,'0'0'159'0,"0"0"-46"0,0 0 12 16,0 0-24-16,0 0-50 15,0 0 16-15,0 0-37 16,9-88 7-16,-9 80 12 16,-9 4-40-16,-23 2-3 15,-19 2-6-15,-4 0-3 16,-4 0-5-16,-1 2 8 16,19 10 0-16,0 2 0 15,23-2-13-15,18 2 11 16,0 4 2-16,0 3-33 15,9-1 20-15,41 1-20 16,1-1 33-16,8 1-8 0,-22 1 16 16,13-1-9-16,-18 2 1 15,-14 4-5-15,1-1-3 16,-10 0 8-16,-9 0 0 16,0 4-3-16,0-4 12 15,-28 0-9-15,-13 1 2 16,-5-10 4-16,5-2-1 15,0-7-5-15,23-2 0 16,-1-6 7-16,19 0 3 16,-13 0-7-16,13 0-3 15,0 0 4-15,0 0-12 16,0 0-7-16,0 0 9 16,0 0-7-16,0 0 2 15,0 0-1-15,0 12-9 0,0 17-4 16,0 9 20-16,0 6 5 15,0 11 0-15,0 6 11 16,0 4-8-16,-28 1 15 16,10 1 6-16,-5-5-23 15,14-15 15-15,9-13-16 16,0-9 0-16,32-14 4 16,27-11 1-16,10 0 2 15,9 0 5-15,0-27-10 16,-19 4 16-16,-18-3-18 15,-31-1 1-15,-10 1-3 16,0-2-25-16,-42 6-113 16,6 11-155-16,-6 8-309 0</inkml:trace>
  <inkml:trace contextRef="#ctx0" brushRef="#br0" timeOffset="11826">1818 4516 392 0,'0'0'196'0,"0"0"-75"16,0 0 16-16,0 0-20 15,0 0-56-15,0 0-28 16,-19-13-26-16,19 45 7 16,0 32-7-16,0 21 2 15,0 11-7-15,0 6 9 16,0 3-1-16,-14-6-10 16,14-12 0-16,-9-16 11 15,9-24-11-15,-9-22 0 16,9-13 0-16,0-8 1 15,0-4 8-15,-9 0-7 16,9 0 23-16,0-24-19 16,-9-14 5-16,9-9-6 0,-9-13-5 15,0-17 22-15,9-13-22 16,-14-12 0-16,14-9 0 16,0 6 15-16,0 12-23 15,0 17 8-15,0 20 0 16,14 20-10-16,4 18 9 15,0 9 1-15,0 5-5 16,15 4 0-16,-6 0 0 16,14 0 5-16,-9 18-2 15,-4 11-11-15,-10 10 13 16,5 4-1-16,-23 6-1 16,0 1-34-16,0 0 5 15,-23-4-68-15,-14-7-42 0,-4-11-17 16,0-4-99-16,23-11-162 15</inkml:trace>
  <inkml:trace contextRef="#ctx0" brushRef="#br0" timeOffset="12877">2124 4544 434 0,'0'0'158'0,"0"0"-46"15,0 0 12-15,0 0-50 16,0 0-9-16,0 0-39 16,19-46-23-16,-10 46-6 0,14 0 1 15,-5 18 2-15,23 13-7 16,-13 7 13-16,13 5-6 16,-32 5 0-16,9-5 4 15,-9-5-5-15,-9-6 1 16,0-12-12-16,0-6 9 15,0-8-22-15,0-6 25 16,-27 0 14-16,4 0-13 16,5-15 13-16,9-13-14 15,-1-1 0-15,10-5 8 16,0-3-3-16,0 1-5 16,19-3 0-16,22 4 3 0,-4 6 0 15,4 3-3-15,-14 5 1 16,5 10-9-16,-13 1 8 15,3 10 0-15,-3 0-2 16,-10 0-7-16,9 0 7 16,-9 10 2-16,5 7 0 15,4 6-4-15,-18 7 4 16,10-2 0-16,-1 5-3 16,0-10 8-16,5-2-9 15,-14-13 4-15,9-4 0 16,-9-4-2-16,9 0 8 15,0 0-6-15,0 0 10 0,14-12-8 16,5-15 10-16,-1-2-8 16,5-3 3-16,-14 3 10 15,14 5-14-15,-22 7 1 16,-10 14 11-16,0 0-15 16,0 3 5-16,9 0-5 15,0 9-18-15,9 23 13 16,5 6 5-16,-14-3 0 15,10 1-2-15,3-10 11 16,-12-10-10-16,8-4 1 16,-18-8 0-16,0-4 0 15,9 0 3-15,9 0-2 16,-4-28 8-16,4-6 2 16,1-4-11-16,4 1 0 0,-5 4 6 15,0 11-13-15,-9 9 7 16,5 13 0-16,-5 0-4 15,10 0-6-15,8 24 10 16,5 4 0-16,9 4 0 16,-13-2-8-16,-1-10 8 15,14-3 0-15,-9-7-4 16,-13-8 10-16,-1-2-6 16,0 0 1-16,-4-16 8 15,4-17-3-15,-8-8-6 16,-1-8 0-16,-9-4 19 15,0-9-16-15,0-2 40 16,0-6 14-16,0 7-37 0,0 10 20 16,-19 18-17-16,10 14-4 15,0 19 32-15,9 2-50 16,0 0-2-16,0 31-9 16,0 22 6-16,9 11 1 15,19 0 3-15,13-2 0 16,0-10-12-16,5-3-14 15,-5-12-29-15,9-6-21 16,-4-11-54-16,5-11 1 16,-1-9-84-16,-18 0-56 15,-23-3-132-15</inkml:trace>
  <inkml:trace contextRef="#ctx0" brushRef="#br0" timeOffset="13065">3653 4430 48 0,'0'0'158'0,"0"0"23"0,0 0-57 15,0 0-5-15,-229-59-34 16,229 59 9-16,0 0-56 16,0 0-38-16,32 0-3 15,37-5 3-15,27-7 4 16,32-6 3-16,5-2-1 16,-28 2-4-16,-27 10-2 15,-37 2-174-15,-41 3-88 16</inkml:trace>
  <inkml:trace contextRef="#ctx0" brushRef="#br0" timeOffset="13433">2559 4104 505 0,'0'0'119'16,"0"0"-7"-16,0 0-48 15,0 0-16-15,0 0-27 16,0 0-21-16,-119-6 0 16,119 32-3-16,0 9 5 15,18-1-16-15,33-4 12 0,17-10 2 16,-8-11 4-16,-10-6 3 15,-13-3-7-15,-5 0 10 16,-14 0-9-16,-18-20 44 16,0-6 23-16,0 2-14 15,-27 4-23-15,-14 3-28 16,-10 10-3-16,15 7 0 16,13 0-31-16,14 12-38 15,9 20-92-15,50 6-157 16</inkml:trace>
  <inkml:trace contextRef="#ctx0" brushRef="#br0" timeOffset="14054">4326 4066 616 0,'0'0'96'16,"0"0"-22"-16,0 0 28 15,0 0-41-15,0 0-29 16,0 0-12-16,-142 28-13 16,142 16 18-16,0 6-8 0,0 9-17 15,0 2 18 1,0-1-16-16,0-1 1 0,0-3-1 15,0-12 10-15,9-12-12 16,-9-12 0-16,0-14 2 16,0-4-2-16,0-2 4 15,0 0 5-15,0-23 51 16,14-30 19-16,-5-16-63 16,9-10-2-16,1-9-14 15,4 1 21-15,-23 3-16 16,0 8 1-16,0 14 9 15,0 19-6-15,0 17-7 0,0 16-2 16,0 8 6 0,0 2-12-16,0 8-11 15,18 29 17-15,32 11-10 0,10 10 13 16,-10 7-3-16,5 0 0 16,5 6 8-16,-1 0-12 15,-9-5 4-15,1-4 0 16,-33-9-8-16,5-15 6 15,-23-12 2-15,0-12 0 16,0-2 1-16,-14 0-4 16,-45 5 3-16,-19 6 0 15,-18 0-1-15,-5 1-28 16,23-7-16-16,19-8-10 16,40 0-56-16,19-6-35 15,0-3-93-15,46 0-17 0</inkml:trace>
  <inkml:trace contextRef="#ctx0" brushRef="#br0" timeOffset="14692">4857 4456 328 0,'0'0'177'16,"0"0"-52"-16,0 0-10 15,0 0-22-15,0 0-37 16,0 0-24-16,41-70-11 15,-4 52-17-15,4 4 2 16,-4 0 4-16,-15 0-8 0,-3 1 0 16,-19 2 33-16,0-1-9 15,0-3-1-15,0 1 1 16,0 0-11-16,-28 2 20 16,-4 0-26-16,-9 9-8 15,4 3 5-15,5 0-6 16,5 0-3-16,9 29-6 15,-5 15 14-15,14 8-5 16,9 2 0-16,0-5 2 16,32-7-14-16,4-11 12 15,15-14-4-15,-1-11-4 16,-13-6 13-16,4 0-5 16,0-21 1-16,5-8 9 0,-5-6-10 15,0 3 0 1,-23 0 0-16,-8 0 8 0,-10 5 0 15,0 1-6-15,0 9 6 16,-19 5-1-16,10 6-3 16,0 6-4-16,-5 0-5 15,14 0 2-15,0 0-13 16,0 21 16-16,0-1 0 16,0 6 3-16,23 0-13 15,14 5 8-15,-5 3 2 16,-5 5-10-16,-4-2 9 15,-5 3 1-15,-18-7 0 16,0-4 7-16,0-6-12 0,0-7 5 16,0-8-14-16,-9-2 11 15,-32-1 3-15,0-2 1 16,4-3 0-16,5 0 6 16,23 0-14-16,0 0-14 15,9-18-102-15,0-10-3 16,50-13-123-16</inkml:trace>
  <inkml:trace contextRef="#ctx0" brushRef="#br0" timeOffset="15027">5786 4255 546 0,'0'0'139'0,"0"0"1"16,0 0-20-16,0 0-36 15,0 0-38-15,0 0-3 16,-110-84-29-16,69 84 7 16,14 32-21-16,-15 14 3 15,15 13-5-15,18-1 2 16,9 1 0-16,0-7-1 15,0-2 10-15,18-13-9 16,32-8 0-16,-4-5 0 0,23-15 2 16,4-9-2-16,5 0-24 15,9-9-51-15,4-32-130 16,-4-6-170-16</inkml:trace>
  <inkml:trace contextRef="#ctx0" brushRef="#br0" timeOffset="16364">6592 3722 391 0,'0'0'172'0,"0"0"-34"16,0 0 3-16,0 0-38 15,0 0-10-15,0 0-24 16,-9-77-28-16,9 77-2 16,0 0-39-16,-19 30 5 15,1 31-3-15,4 29 0 16,5 18 14-16,9 12 3 16,0 2-17-16,0-5 5 0,0-6-7 15,9-12 0-15,23-17-4 16,19-15 4-16,-15-15-8 15,24-15-31-15,8-15-68 16,15-11-24-16,-5-11-89 16,-1 0-69-16</inkml:trace>
  <inkml:trace contextRef="#ctx0" brushRef="#br0" timeOffset="16844">7068 4386 217 0,'0'0'153'16,"0"0"-24"-16,0 0-11 0,0 0-24 16,0 0-25-16,0 0-24 15,-60-139 13-15,60 123-2 16,0 2-37-16,19 6 20 16,-1-2-23-16,14 4-14 15,-5 6 0-15,5 0 1 16,10 0-3-16,-15 12 0 15,1 20-2-15,-5 3-1 16,-14 3 3-16,0 0 0 16,-9-6 0-16,0-8 0 15,0-7 0-15,0-2-1 16,0-12 8-16,0-3-7 16,0 0 0-16,0 0 0 0,9 0 29 15,14-12-23 1,-5-20 2-16,10-6-5 0,4-6 3 15,-5 1 8-15,14 4 2 16,-22 7-15-16,-10 15 28 16,5 11-27-16,-14 6 13 15,18 0-15-15,0 0-11 16,14 9 7-16,5 17 4 16,-5 10-3-16,-14 4-3 15,0-1 6-15,5-2-7 16,-4 1-5-16,-10-9-51 15,-9-6-80-15,9-2-116 16</inkml:trace>
  <inkml:trace contextRef="#ctx0" brushRef="#br0" timeOffset="17129">7786 3675 441 0,'0'0'146'16,"0"0"-3"-16,0 0-1 16,0 0-25-16,0 0-26 15,0 0-89-15,-77-114 0 16,118 138-2-16,14 23 0 0,27 10 15 16,5 14-13-16,-9 7 0 15,-19 9 9-15,-8 4-2 16,-19 2-9-16,-23 1 0 15,-9-1 7-15,0-9-5 16,-32-5-2-16,-28-9-9 16,1-12 4-16,-1-11-141 15,15-12-140-15</inkml:trace>
  <inkml:trace contextRef="#ctx0" brushRef="#br0" timeOffset="17533">8665 4106 474 0,'0'0'167'16,"0"0"-52"-16,0 0-42 15,0 0 17-15,0 0-53 16,0 0-23-16,-128-29-3 16,128 29-11-16,-9 0 0 15,9 12-3-15,0-3 12 16,0-3-9-16,0-4 0 16,0-2 0-16,0 0 4 0,9 0-2 15,9 0 25 1,5 0 36-16,-13-8-29 0,-1-4 3 15,-9 3-8-15,0 7-19 16,0-1 25-16,0 3-35 16,0 0 0-16,0 0 0 15,0 0-36-15,-19 0-83 16,-13 22-178-16,5 17-382 16</inkml:trace>
  <inkml:trace contextRef="#ctx0" brushRef="#br0" timeOffset="17737">8716 4544 558 0,'0'0'173'0,"0"0"-56"0,0 0-3 0,0 0-17 15,0 0 9-15,-119 180-71 16,59-107-4-16,-18 3-3 15,1-3-25-15,-15-9-6 16,5 1-24-16,-14-10-225 16,5-8-481-16</inkml:trace>
  <inkml:trace contextRef="#ctx0" brushRef="#br0" timeOffset="18997">733 5702 132 0,'0'0'371'0,"0"0"-271"16,0 0 1-16,0 0 12 15,0 0-5-15,0 0-42 16,-197-96 21-16,197 81-58 0,0 0-13 16,9-2-5-1,18 2-11-15,15 6 0 0,-1 7-1 16,-14 2 4-16,15 0-9 15,-15 6 6-15,-9 23-9 16,-18 9 3-16,0 8 3 16,0 4 3-16,0 2-3 15,-18 1 13-15,-9-2-8 16,-6 0-2-16,6-3 4 16,-5-1-10-16,23-8 6 15,0-10 0-15,0-8-1 16,9-13 10-16,0-4-13 15,0-4 4-15,9 0 0 16,18 0 6-16,5 0-4 0,9 0-2 16,-13-6 4-16,-1-4 4 15,5 2-8-15,-4 2 0 16,4 0 1-16,-23 3-1 16,0 3 0-16,-9 0 0 15,0 0-8-15,0 0-1 16,0 21 9-16,0 13-5 15,0 9 13-15,-9-1-2 16,0 5-6-16,9 2 0 16,0 3-1-16,0 5 9 15,0-5-8-15,0 3 0 16,9 1 7-16,-9-4-10 16,0-2 3-16,0-3 0 0,-18-13 3 15,-5-4 0-15,4-10-3 16,1-8 0-16,-23-6 8 15,-9-6-4-15,-10 0-4 16,-18 0-1-16,0-9-10 16,1-12-193-16,8 1-186 15</inkml:trace>
  <inkml:trace contextRef="#ctx0" brushRef="#br0" timeOffset="36233">9425 7918 593 0,'0'0'116'0,"0"0"11"0,0 0-11 15,0 0-17-15,0 0-12 16,0 0-50-16,-59-72 4 16,59 62-12-16,0 2-18 15,0-4 16-15,0 4-27 16,0-1-4-16,18 3-2 0,14 6 1 15,5 0 5 1,13 0 0-16,-9 21 0 0,0 11-11 16,-13 12 8-16,-10 5 2 15,-18-3-8-15,0-3 9 16,0-12 0-16,0-11 0 16,0-8 2-16,0-10-2 15,0-2 1-15,0 0 5 16,0 0 20-16,0-11-22 15,0-16 3-15,0-5-7 16,0-6 8-16,0-2-6 16,23-4-2-16,5 6 0 15,-10 6 3-15,5 11-3 0,4 10-3 16,-8 11 2 0,22 0-10-16,0 9 3 0,-4 24 6 15,13 10 2 1,-18 3-8-16,-5 1 8 0,-8-7-12 15,4-4-25-15,-5-7-105 16,0-11-40-16,5-16-295 16</inkml:trace>
  <inkml:trace contextRef="#ctx0" brushRef="#br0" timeOffset="36488">9842 6851 567 0,'0'0'227'15,"0"0"-138"-15,0 0-25 16,0 0-32-16,0 0 76 16,215 146-52-16,-114-47-33 15,-14 15 24-15,0 2-31 16,-5 3-13-16,-36-2 7 15,-5 4-1-15,-32-2-18 16,-9-3 3-16,-37-6-266 16</inkml:trace>
  <inkml:trace contextRef="#ctx0" brushRef="#br0" timeOffset="29767">270 8147 679 0,'0'0'152'0,"0"0"-32"16,0 0 27-16,0 0-43 15,0 0-32-15,0 0-34 16,0 0-35-16,0-13 1 16,0 13-4-16,0 39 0 0,0 16 3 15,0 20 9-15,0 7 0 16,0 5-5-16,0 1-5 15,0-3 9-15,0-8-11 16,0-15 0-16,10-12-4 16,-1-20 11-16,9-16-7 15,-18-11 0-15,9-3 5 16,-9 0 2-16,0 0-3 16,0-9 7-16,0-25 31 15,0-20-40-15,0-12 7 16,-18-19-5-16,0-14 4 15,-5-6-5-15,-5-6-3 0,10 9 2 16,-14 14-6 0,23 27 6-16,9 23-2 0,0 20 0 15,0 10 5-15,0 2-11 16,9 4 4-16,50 2-8 16,10 0 4-16,9 0-4 15,-10 25-1-15,-8 14 9 16,-10 4-25-16,-31 7 14 15,-6 0-4-15,-13-1-18 16,0-5 2-16,-32-4-26 16,-4-10-1-16,4-7-45 15,-10-5-86-15,15-7-53 16,9-4-201-16</inkml:trace>
  <inkml:trace contextRef="#ctx0" brushRef="#br0" timeOffset="30795">691 8277 445 0,'0'0'164'16,"0"0"-41"-16,0 0 9 16,0 0-35-16,0 0-11 15,0 0-22-15,10-67-63 16,22 67 3-16,4 0-4 0,24 18 0 15,22 8 4-15,-13 3-4 16,0 3 0-16,-10 0 1 16,-22-2 3-16,-5-1-6 15,-23-6 2-15,-9 0-7 16,0-4 2-16,0-6-2 16,-28-4 7-16,-13-3 8 15,9-6-3-15,14 0-4 16,0 0 4-16,18-23 1 15,0-15 9-15,0-15-15 16,18-3 0-16,23 1-2 16,-14 11 7-16,-4 16-5 15,5 7 4-15,-10 10 0 16,5 1 5-16,5 10-9 16,4 0 3-16,-5 0-15 0,-9 10 12 15,14 10 0-15,-4 6 0 16,-5 4 0-16,-5 1-3 15,0 1 3-15,-9-6 0 16,14 1 1-16,-23-12-1 16,10-4 0-16,-1-8 0 15,-9-3 0-15,18 0 0 16,5 0 4-16,4-12-3 16,5-14 17-16,5-3-16 15,-5 0 20-15,-14 5 19 16,1 10-30-16,-19 5 17 15,0 9-15-15,0 0-11 0,9 0-4 16,5 0-9-16,4 9 3 16,-9 14 1-16,9-2 13 15,-9-4-9-15,5 0 3 16,-5-5 0-16,1-6-6 16,-10-6-3-16,0 0 9 15,9 0 2-15,9 0 5 16,5-2-7-16,4-22 4 15,5-2 1-15,-4 2-1 16,4 4-4-16,-14 1 0 16,-9 15-5-16,1 4 4 15,-1 0 0-15,14 0-3 16,-14 17-6-16,18 3 7 16,-18 4 3-16,23-6 0 15,-13-7-6-15,4-6 3 0,-5-5 3 16,9 0 0-16,-4 0 1 15,-4-11 8-15,-1-15-9 16,5-6 0-16,-14-6 14 16,18-8-10-16,-17-11 12 15,12-9 13-15,-12-8-10 16,-1 2 28-16,-9 11-23 16,0 14-6-16,0 24 18 15,0 14-21-15,0 9 1 16,0 0-16-16,0 9-15 15,0 35 7-15,0 20 7 0,0 11 2 16,9 1-4-16,9 0 3 16,14-9-6-16,-4-9-15 15,13-17-39-15,-14-11-9 16,5-16-65-16,-13-11-55 16,4-3-31-16,-23 0-61 15</inkml:trace>
  <inkml:trace contextRef="#ctx0" brushRef="#br0" timeOffset="30998">2280 8140 261 0,'0'0'147'15,"0"0"-29"-15,0 0-9 16,0 0-21-16,0 0-22 16,0 0-55-16,-9-40-6 15,109 25 15-15,19-6 5 0,10-5-21 16,-15 3 12-16,-22 5-13 15,-33 10 1-15,-41 8-8 16,-18 0-14-16,0 0-178 16,-68 0-332-16</inkml:trace>
  <inkml:trace contextRef="#ctx0" brushRef="#br0" timeOffset="31357">1493 7715 408 0,'0'0'267'16,"0"0"-133"-16,0 0-6 0,0 0-25 15,0 0-52-15,0 0-31 16,-51-48-20-16,51 75-2 15,0 8-5-15,0 5 7 16,0-7 0-16,32-4 3 16,5-8 3-16,4-10-6 15,9-6 5-15,-22-5-3 16,-1 0 14-16,-13-8 5 16,-5-16 13-16,-9-2 18 15,0 0-27-15,-23 3-11 0,-22 5-14 16,3 7-18-16,-8 11 13 15,23 0-68-15,8 15-87 16,19 19-72-16,28 8-204 16</inkml:trace>
  <inkml:trace contextRef="#ctx0" brushRef="#br0" timeOffset="32992">3072 7890 707 0,'0'0'232'0,"0"0"-67"0,0 0-9 15,0 0-39-15,0 0-55 16,0 0-7-16,-9-82-18 15,9 82-24-15,0 0-5 16,0 0-8-16,9 32-2 16,18 18-4-16,5 16 12 15,-4 7-5-15,-10 0-1 16,14-2 3-16,-14-14-9 16,-8-7 7-16,-10-17-1 15,13-13 0-15,-13-12 7 16,0-8-7-16,0 0 2 0,0 0 0 15,0-2 19-15,0-36-21 16,0-27 1-16,0-17-3 16,0-17 12-16,0-5-10 15,0 5 0-15,0 11 4 16,0 28-6-16,0 18 2 16,0 21 0-16,-13 15-2 15,13 6 5-15,0 0-6 16,0 6-2-16,50 30-10 15,28 16 10-15,32 3 5 0,9 10 0 16,18-1-6-16,-27 0 11 16,-23 3-5-16,-28-3 0 15,-18-2 5-15,-31-7-12 16,-10-9 7-16,0-4-1 16,-28-14-7-16,-31-7-2 15,-10-10 8-15,-13-7 0 16,4-4-3-16,-9 0-4 15,18 0 5-15,19 0 3 16,9 0-9-16,22 0 8 16,10 0 2-16,9 0 0 15,0 0-18-15,0 0 11 16,37 0-28-16,22 0 25 16,19 0 5-16,14 0-11 15,4-15 16-15,4-8-1 0,10-1 6 16,-14-2-4-16,-4-3-1 15,-14-1 0-15,-28 4 2 16,-22 0 6-16,-10 0-2 16,-4 0 19-16,-14-9-24 15,0-3 17-15,0 0-10 16,-14 6 1-16,-4 5 12 16,-1 13-20-16,10 5 16 15,0 6-8-15,9 3-3 16,-14 0-12-16,5 3 0 0,-9 35 2 15,18 14-5 1,0 4 9-16,0 2 0 0,18-5-1 16,42-13 4-16,-1-13-6 15,10-13 3-15,-1-14 0 16,1 0-2-16,0-11 4 16,4-21-2-16,-27-9 7 15,4-3-3-15,-18 1 1 16,-23 2-5-16,-9 2 1 15,0 8 8-15,0 7-9 16,0 15 0-16,0 6-5 16,0 3 11-16,0 0-12 15,0 15-2-15,0 23-1 16,0 15 3-16,9 2 6 16,10 1 0-16,-10-4-1 0,14-3 1 15,-5-7 0-15,-9-8-1 16,-9-11-5-16,0-8-1 15,0-9 1-15,0-6-13 16,-9 0 7-16,-41 0-7 16,-19-9 13-16,10-11 3 15,8-1 0-15,15 4 3 16,13 6 0-16,14 1 0 16,9 10-8-16,0 0 8 15,0 0-2-15,0 0-10 16,9 21 11-16,23 2-5 15,-14 0 6-15,14-5 0 0,5-8 2 16,13-5-1 0,0-5-1-16,19 0 0 0,0-9 5 15,-1-18-1-15,1-5-4 16,0-11 0-16,-1-11 17 16,15-3-10-16,-15-2 1 15,-8 11 3-15,-23 9-11 16,-5 19 9-16,-14 8-9 15,-9 12 0-15,14 0-3 16,-5 0-6-16,-9 14 9 16,10 7 0-16,-10 2-1 15,5-2-4-15,4-3 5 16,-18-10 0-16,0-2 0 16,9-6 3-16,-9 0-3 15,0 0 2-15,0 0 1 0,0 0 13 16,0-9-16-16,-9-11 2 15,-23 2-6-15,4 4 8 16,-13 5-5-16,5 9 1 16,-6 0-11-16,6 15 6 15,4 26 3-15,4 8 2 16,15 6-4-16,3-2 2 16,10-9 2-16,10-6 0 15,31-7 7-15,9-10-9 16,10-6 2-16,8-13 0 0,1-2-1 15,18 0 1 1,-5-23-10-16,-4-11-51 0,-28-10-138 16,-22-6-142-16</inkml:trace>
  <inkml:trace contextRef="#ctx0" brushRef="#br0" timeOffset="33337">6583 7206 697 0,'0'0'160'0,"0"0"-30"0,0 0 4 16,0 0 3-16,0 0-52 15,0 0-51-15,-69-31-14 16,51 106-8-16,-5 30 28 16,-5 18-15-16,10 8-13 15,9 10 27-15,9-5-37 16,0-7 2-16,0-18-4 16,36-15 11-16,24-21-11 15,9-19 0-15,31-18-12 16,6-21 10-16,3-11-97 15,1-6-181-15,-32 0-615 0</inkml:trace>
  <inkml:trace contextRef="#ctx0" brushRef="#br0" timeOffset="35287">7256 8088 57 0,'0'0'607'0,"0"0"-417"16,0 0-52-16,0 0-19 15,0 0 6-15,0 0-50 16,0-65-27-16,0 65-1 16,0 0-46-16,0 0 6 15,0 5-7-15,0 26-9 16,0 10 5-16,0 6 4 15,0-4 0-15,9-5-3 16,9-6 5-16,5-12-4 0,-5-5-6 16,10-13-18-16,4-2 24 15,-14 0-11-15,0 0 13 16,14 0-2-16,-13-20 10 16,4-6-8-16,-5-3 0 15,0 3 6-15,-9 3-6 16,0 10 0-16,5 7 0 15,-14 6-4-15,0 0 4 16,9 0-1-16,10 0-9 16,-1 11 7-16,14 11-3 15,-14-5 6-15,1 1 0 16,4-4-6-16,-23-2 11 0,9-6-5 16,-9-6 0-16,0 0 2 15,9 0 1-15,-9 0 0 16,9-3 2-16,0-20-1 15,14-7 3-15,4 5-7 16,-8 1 0-16,4 9 5 16,-14 9-10-16,0 6 5 15,9 0-9-15,14 0 5 16,-4 15-3-16,4 12 7 16,-5 1 0-16,-4-4 4 15,5-4-4-15,-10-5 0 16,5-8 0-16,-14 0-8 15,0-7 16-15,9 0-8 0,-8 0 0 16,13-17 4-16,4-21 0 16,5-14-4-16,-14-12 3 15,1-8-9 1,-10-9 9-16,-9-3-3 0,0 8 3 16,-28 9 4-16,-13 14 3 15,14 19 8-15,18 7-5 16,-14 13 17-16,23 5-18 15,0 6-4-15,0 0-4 16,0 3 5-16,0 0-14 16,0 0 5-16,0 18-22 15,0 34 21-15,0 23-4 0,23 17 5 16,-5 4 1 0,14 0 6-16,-5-11-7 15,24-16 0-15,-1-22-4 0,-13-12-1 16,4-17-14-16,-14-9-37 15,-4-9-16-15,-4 0-52 16,-10-9 15-16,-9-15-12 16,0-2-37-16,-19-3 31 15,-31-3-37-15,-9-3-83 16,-19 6 188-16,9-3 59 16,-13 8 69-16,4 6 39 15,18 4 17-15,15 6 1 16,22 2-37-16,13 2 6 0,10 2-2 15,0-2-62 1,51 2-28-16,59-4 7 0,27 0-9 16,10-2 10-16,-19 2-9 15,-28 6-2-15,-40 0 0 16,-42 0-71-16,-18 0-147 16,-18 0-231-16</inkml:trace>
  <inkml:trace contextRef="#ctx0" brushRef="#br0" timeOffset="35666">7178 7639 632 0,'0'0'141'0,"0"0"-18"16,0 0-29-16,0 0-1 16,0 0-56-16,0 0-28 15,-83-39-9-15,74 39 0 16,9 18-2-16,0 11-7 16,0 1 17-16,41-8-8 15,10-6 0-15,17-14 0 16,-22-2 6-16,-5 0-1 15,1 0-4-15,-24-12 17 0,-9-8 9 16,-9 0 27 0,0-4-36-16,-9 1-18 0,-42 5 0 15,1 10-5-15,4 8-23 16,14 0-52-16,23 8-137 16,9 25-48-16</inkml:trace>
  <inkml:trace contextRef="#ctx0" brushRef="#br0" timeOffset="37641">563 9033 513 0,'0'0'157'0,"0"0"-49"0,0 0 8 15,0 0 16-15,0 0-54 16,0 0 10-16,42-67-6 16,-42 55-68-16,-10 1 25 15,-40 5-31-15,0 6-6 16,-19 0-2-16,0 3 4 15,19 23-4-15,-10 0 0 16,33 0 9-16,4 0-15 16,14-2 6-16,9-2 0 15,0 0-8-15,0-2 8 0,0 0-5 16,0-2-1 0,23 3-3-16,4-7 4 15,5 0 5-15,-4-2 0 16,-10 0-9-16,5 0 9 0,-14 4 0 15,-9 0 0-15,0 4 3 16,0 3-8-16,0 2 5 16,-50 6-1-16,-1 1-8 15,-17-6 0-15,8-2-10 16,10-7 2-16,13-8-13 16,14-4 25-16,14-2 1 15,9-3 1-15,0 0-6 16,0 0-10-16,0 0 4 15,9-8-18-15,23-1 17 16,-13 9 11-16,4 0 0 0,4 0 0 16,-9 26-4-16,5 15 10 15,5 6-1-15,-10 8 7 16,-4 3-6-16,-14 0 19 16,0 7 2-16,0-4-9 15,0-2 11-15,0-7-19 16,9-11 0-16,18-9 2 15,15-10-3-15,8-6 9 16,10-10-13-16,-6-6 5 16,20 0-2-16,-29 0-3 15,6-4-46-15,-42-10-173 16,-9 6-584-16</inkml:trace>
  <inkml:trace contextRef="#ctx0" brushRef="#br0" timeOffset="58679">1845 10669 256 0,'0'0'245'0,"0"0"-81"16,0 0-23-16,0 0-32 15,0 0-18-15,0 0-30 16,0 0 0-16,0-37 0 16,0 27-18-16,0 1-2 15,0 0-21-15,-18 1-16 16,-10 2-4-16,-4 2 13 16,-4-1-14-16,-6 5 1 15,1 0 0-15,14 0-7 0,-5 0 5 16,13 6 1-16,10 18 1 15,9 2-15-15,0 0 3 16,0 1-3-16,0-10-31 16,19 4 22-16,22 1-11 15,9 2 34-15,-4 2 1 16,13-4-13-16,-17 6 12 16,8-5-25-16,-23-3-2 15,5 1 25-15,-13-4-20 16,-10-5-5-16,-9 1 27 15,0 1-34-15,-9 0 5 16,-33-2 30-16,6 0 6 16,-14-4-6-16,8-5-8 15,6-3 8-15,-5 0 29 16,13 0-29-16,-4 0 0 0,23 0-15 16,-9-15-58-16,18 1-76 15,0-1-110-15</inkml:trace>
  <inkml:trace contextRef="#ctx0" brushRef="#br0" timeOffset="58893">2133 10885 489 0,'0'0'242'0,"0"0"-108"0,0 0-48 16,0 0-33-16,0 0-53 16,0 0-1-16,0-9-5 15,0 9-99-15,10 0-205 16</inkml:trace>
  <inkml:trace contextRef="#ctx0" brushRef="#br0" timeOffset="59338">2509 10733 476 0,'0'0'336'0,"0"0"-171"0,0 0-26 15,0 0-18-15,0 0-72 16,0 0-22-16,0-17-10 15,0 17-16-15,0 0-2 16,0 0-15-16,-9 7-1 16,-1 18 17-16,-3 10 4 15,-6-1 8-15,19 2-12 16,0-2-2-16,0-4-2 16,32-7-23-16,5-5-9 15,4-6-5-15,10-10-2 0,-15-2 32 16,5 0 10-1,-13 0 2-15,13-16 14 0,-23-9 5 16,5-1 24-16,-14-6 37 16,-9 0-32-16,0-3-2 15,0 0-5-15,-9 9-23 16,-41 4-1-16,-10 15-18 16,-8 7-16-16,-15 0 11 15,38 0-2-15,3 7-11 16,24 18-47-16,18 1-98 15,0 6-34-15,37 0-224 16</inkml:trace>
  <inkml:trace contextRef="#ctx0" brushRef="#br0" timeOffset="59544">3168 10867 660 0,'0'0'220'0,"0"0"-53"16,0 0-14-16,0 0-59 16,0 0-61-16,0 0-24 15,0 0-9-15,-28-29-3 16,28 29-56-16,28 0-148 16,13 3-279-16</inkml:trace>
  <inkml:trace contextRef="#ctx0" brushRef="#br0" timeOffset="60036">3603 10672 274 0,'0'0'573'15,"0"0"-428"-15,0 0-31 16,0 0-18-16,0 0-88 15,0 0 12-15,-51 51-14 16,51 0-2-16,0-3-4 16,0 3 6-16,0-4-1 15,23-3-2-15,-14-10-3 16,10-10 5-16,-19-12-6 0,9-6 1 16,-9-6 0-16,0 0 9 15,0 0-1-15,0-6 15 16,0-24 48-16,-28-10-33 15,10-10 15-15,-14-9-31 16,23-7-19-16,0-5 8 16,9 7-9-16,0 18 1 15,0 13-2-15,0 19 4 16,0 12-10-16,0 2 5 16,0 0-17-16,18 0 13 15,32 0 1-15,1 0 0 0,-5 11 0 16,4 9-21-1,0 1 16-15,1 0-11 0,-15 1-16 16,-4 4 28-16,-23-1-18 16,-9 1 1-16,0-3-5 15,-41 3-55-15,-37 0-24 16,1-3 9-16,8-2-110 16,19-10-91-16</inkml:trace>
  <inkml:trace contextRef="#ctx0" brushRef="#br0" timeOffset="60381">4344 10203 311 0,'0'0'410'0,"0"0"-202"16,0 0-30-16,0 0-52 16,0 0-24-16,0 0-53 15,-18-71-6-15,18 71-25 16,0 0-18-16,0 38 0 16,0 29-8-16,0 21 8 15,-14 11 10-15,14 6-5 16,0-2-4-16,0-4-1 15,0-8 4-15,23-11-6 0,14-16 2 16,-5-14-20-16,18-15-37 16,-4-9-119-16,23-11-67 15,31-15-107-15</inkml:trace>
  <inkml:trace contextRef="#ctx0" brushRef="#br0" timeOffset="61439">5026 10804 398 0,'0'0'237'15,"0"0"-104"-15,0 0 14 16,0 0-42-16,0 0-38 0,0 0 0 15,-32-103-30-15,32 88-6 16,0 1-11-16,9 5-18 16,14 4-2-16,5 1 0 15,4 4 2-15,4 0-6 16,-17 6 4-16,13 20-12 16,-14 11 9-16,-9 2-22 15,5 8 17-15,-14-6-3 16,0-4-17-16,0-4 3 15,0-16-9-15,0-8 0 16,0-6 34-16,0-3 2 16,0 0 8-16,0 0 17 15,0-9-5-15,0-14 6 0,0-3-5 16,18-6-3-16,1 0 8 16,13-4-18-16,4 1-5 15,-4 7 10-15,-4 7-12 16,-10 10-6-16,-4 7-4 15,4 4 4-15,0 0-5 16,5 4 4-16,-4 18-10 16,-10 8 9-16,9 2-9 15,5 3 13-15,-23-6 0 16,18-2-8-16,-9-5 7 16,1-7-30-16,-1-3-23 15,4-1-53-15,-3 1-86 16,-1-6-139-16</inkml:trace>
  <inkml:trace contextRef="#ctx0" brushRef="#br0" timeOffset="62199">6326 10780 447 0,'0'0'176'15,"0"0"-82"-15,0 0 18 16,0 0-16-16,0 0-37 15,0 0-8-15,-9-15-21 16,9 15-13-16,9 0-17 16,32 0 3-16,19 0-3 15,27 0 12-15,14 0-12 16,-5 0-3-16,-18 0-71 16,-19 0-41-16,-18 0-28 15,-22 0-29-15,-19 0-16 0,0 0-102 16</inkml:trace>
  <inkml:trace contextRef="#ctx0" brushRef="#br0" timeOffset="62405">6615 10632 185 0,'0'0'252'0,"0"0"-115"16,0 0 21-16,0 0-11 15,0 0-60-15,0 0-60 16,-51-24-25-16,51 24-4 15,9 26 4-15,10 14-2 16,4 9 17-16,-5 8-12 0,-9 1 7 16,0-5-11-1,0-4 0-15,5-7 3 0,-5-11-4 16,0-4-56-16,-9-7-198 16</inkml:trace>
  <inkml:trace contextRef="#ctx0" brushRef="#br0" timeOffset="62726">7384 10241 663 0,'0'0'150'0,"0"0"-17"0,0 0-29 16,0 0-27-16,0 0-31 16,0 0-38-16,0-18 5 15,0 18-13-15,0 6-1 16,0 19 1-16,0 11 0 16,9 1 0-16,0 4 5 15,0 1 0-15,0-8-10 16,5-5 5-16,-5-5-42 15,-9-10-64-15,9-8-105 16,0-3-69-16</inkml:trace>
  <inkml:trace contextRef="#ctx0" brushRef="#br0" timeOffset="62968">7690 10319 300 0,'0'0'165'0,"0"0"-26"15,0 0 9-15,0 0-29 16,0 0-19-16,0 0-24 16,0-78-1-16,0 74-32 15,0 4-38-15,0 0 2 16,0 0-7-16,0 0-10 16,0 9 6-16,0 23 2 15,0 6 2-15,10 3 0 0,-10 0 0 16,0-1-9-1,0-5-13-15,9-3-117 0,9 0-179 16</inkml:trace>
  <inkml:trace contextRef="#ctx0" brushRef="#br0" timeOffset="63460">8963 10219 513 0,'0'0'248'0,"0"0"-99"15,0 0 16-15,0 0-77 16,0 0-7-16,0 0-51 16,0-20-11-16,0 20-19 15,0 12-11-15,0 18 11 16,18 1 4-16,0 1-4 16,5-2 1-16,-13-4-1 15,8 0-1-15,-9-5-48 16,14-7-77-16,-5 1-66 15,1-7-117-15</inkml:trace>
  <inkml:trace contextRef="#ctx0" brushRef="#br0" timeOffset="63703">9238 10214 358 0,'0'0'253'0,"0"0"-97"0,0 0-23 15,0 0-31-15,0 0 3 16,0 0-52-16,0-41-23 16,0 41-14-16,0 0-16 15,0 0-3-15,0 8-10 16,0 19 13-16,9 2 0 16,0 1 0-16,-9 2 0 15,23-4 0-15,-5-2-51 16,0-1-60-16,5-9-132 0,5 2-312 15</inkml:trace>
  <inkml:trace contextRef="#ctx0" brushRef="#br0" timeOffset="64130">9375 9923 295 0,'0'0'167'0,"0"0"-47"0,0 0-3 16,0 0 15-16,0 0-38 16,0 0 6-16,-37-76-44 15,23 72 29-15,14 2-8 16,0 0-10-16,0 2-16 15,0 0-15-15,0 0 3 16,0 0 0-16,0 0-26 16,0 0-8-16,0 0-5 15,33 8-7-15,8 26 7 16,5 23 3-16,13 12 1 16,1 18-1-16,-1 18 1 15,1 9-4-15,-1 3 0 16,-31 0 8-16,-6-6-16 0,-22-9 6 15,0-12 1-15,-9-6-3 16,-50-8-15-16,-1-12-34 16,-18-8-94-16,5-9-132 15,14-15-168-15</inkml:trace>
  <inkml:trace contextRef="#ctx0" brushRef="#br0" timeOffset="64654">10304 10619 396 0,'0'0'197'0,"0"0"-56"15,0 0-15-15,0 0-28 16,0 0-23-16,0 0-41 16,0-32-7-16,0 32-19 15,0 0-8-15,0 0-3 0,0 0 0 16,0 0 3-1,0 3-3-15,0 6 9 0,0-6-6 16,0-1 0-16,9-2 4 16,0 0 4-16,1 0-2 15,-10 0 15-15,13 0 38 16,-13-8-22-16,9-7 16 16,-9 1-9-16,0 0-17 15,0 4 8-15,0 2-23 16,0 4-3-16,0 4-9 15,0 0 0-15,0 0-14 16,0 0-2-16,0 4-11 16,-9 16 25-16,9 11-6 0,-13-4-102 15,13 3-55-15,0-1-145 16,0 4-397-16</inkml:trace>
  <inkml:trace contextRef="#ctx0" brushRef="#br0" timeOffset="64872">10423 10972 534 0,'0'0'202'16,"0"0"-55"-16,0 0 9 15,0 0-49-15,0 0-44 16,0 0 25-16,0 52-36 0,-23-29-16 15,-13 10-10-15,-24 5-23 16,-9 9-3-16,-8 5-20 16,-24 4-241-16,0 2-671 15</inkml:trace>
  <inkml:trace contextRef="#ctx0" brushRef="#br0" timeOffset="76356">1602 12372 423 0,'0'0'289'0,"0"0"-122"16,0 0-31-16,0 0-34 15,0 0-58-15,0 0-2 16,0 0-42-16,0-3 3 15,0 27-5-15,0 14 4 16,0 2 11-16,10 10 12 16,8-1-25-16,0 7 13 15,-9 2-11-15,14-8-2 16,-14-3 1-16,-9-16 4 0,0-7-5 16,10-12 0-1,-10-6-3-15,0-6-2 0,0 0 8 16,0 0-3-16,0 0 21 15,0 0-20-15,0-9 23 16,-10-20-7-16,-22-10-13 16,5-4 42-16,-1-12-20 15,-4-9-2-15,14-7 16 16,9-2-39-16,-5 3 8 16,14 9-9-16,0 17 9 15,-9 16-4-15,9 16-5 16,0 8-1-16,0 4-9 15,0-2 1-15,9-1 9 16,32 3-1-16,1 0 7 16,3 5-15-16,6 27 9 0,-10 10-4 15,-14-1-2-15,-4 2-7 16,-14 4 13-16,-9-6 0 16,0-1-23-16,-9 2 18 15,-32-7-12-15,0 0-30 16,4-6-13-16,5-6-65 15,14-6-19-15,18-5-27 16,0-6-75-16,9-4-92 16</inkml:trace>
  <inkml:trace contextRef="#ctx0" brushRef="#br0" timeOffset="77390">2014 12591 360 0,'0'0'240'0,"0"0"-108"16,0 0 2-16,0 0-9 15,0 0-44-15,0 0-23 16,-77-79-48-16,77 79-8 16,0 0-4-16,27 0-5 15,14 6 7-15,0 12 4 16,-13 2-4-16,-1 6 0 15,-4 0-1-15,-4 0-2 16,-1-2-2-16,-18-6 4 0,0-1-13 16,0 1 7-1,0 2-12-15,-37-6 6 0,5-2-29 16,5-6-28-16,18-6 61 16,-1 0 9-16,10-14 6 15,0-21-2-15,10-9 2 16,26-8 7-16,15-5 15 15,-10 8-25-15,-5 14 13 16,-13 12-4-16,-4 14-2 16,-19 6 9-16,0 3-19 15,0 0-5-15,9 0 2 16,0 3-9-16,14 17 12 0,-14 1 0 16,0 0 1-1,9 2 0-15,-8 3-1 0,12 0 0 16,-3-2-4-16,-1-4 14 15,5-5-10-15,-14-10 0 16,0-1 3-16,0-4 0 16,10 0-3-16,4 0 0 15,4-12 22-15,5-11-21 16,-4-5 12-16,-10 2 13 16,5 1-19-16,-5 1 28 15,-9 13-27-15,-9 2-1 16,9 9 2-16,-9 0-6 15,0 0-6-15,23 0-5 16,-14 20-19-16,10 4 26 16,-10-1-13-16,14-2 5 0,-14-10 8 15,-9-5-11-15,9-3 12 16,0-3 0-16,0 0 5 16,14 0-3-16,-4 0 3 15,8-18-2-15,5 5 6 16,-14-9-3-16,1 8-6 15,-6 2 0-15,6 0 8 16,-1 7-12-16,14 2 4 16,-14 3-10-16,1 0 5 15,13 13-7-15,-14 15 12 16,14-1-2-16,-14-10-30 16,10-3-6-16,4-6 2 15,-5-8 25-15,-4 0 4 0,5 0 11 16,-10-11-4-16,5-17 16 15,-5-8 13-15,-9-9 39 16,-9-4-3-16,0-6-21 16,0-9 31-16,0-4-39 15,0 10 6-15,-18 15-11 16,-5 17-27-16,5 16 22 16,9 10-26-16,9 0-2 15,-9 6-2-15,9 36-18 16,0 16 22-16,0 9 3 15,27-3-3-15,14 0-4 16,10-10-30-16,-6-10-35 0,6-5 10 16,8-12-33-1,10-10-25-15,-10-6-34 0,-8-11-151 16</inkml:trace>
  <inkml:trace contextRef="#ctx0" brushRef="#br0" timeOffset="77607">3140 12361 392 0,'0'0'80'0,"0"0"-80"16,0 0 79-16,0 0 0 16,257-6-32-16,-170 0 43 15,4-3-27-15,-4 3-22 0,-18 4-16 16,-10 2-22-16,-40 0-6 15,-19 0-91-15,0 20-427 16</inkml:trace>
  <inkml:trace contextRef="#ctx0" brushRef="#br0" timeOffset="77975">2449 12069 258 0,'0'0'234'0,"0"0"-170"0,0 0-5 15,0 0-47-15,0 0-10 16,0 0-2-16,-87 44 0 15,87-32-26-15,28-4 26 16,22-2 14-16,-13-6-7 16,4 0 18-16,-14 0-3 15,-4 0 26-15,-14-12 36 16,-9-8 3-16,0-9 12 16,0-4 2-16,-18 7-48 0,-23 3-10 15,13 9-32-15,-13 8-11 16,9 6 0-16,5 0-39 15,-1 14-115-15,15 24-108 16,13 12-275-16</inkml:trace>
  <inkml:trace contextRef="#ctx0" brushRef="#br0" timeOffset="81305">8144 11474 704 0,'0'0'204'0,"0"0"-55"15,0 0-16-15,0 0-30 16,0 0-52-16,0 0-25 16,-129 15-25-16,97 46 23 15,-4 21-12-15,4 20-12 16,4 17 29-16,5 10-21 15,-4 10 3-15,27 3 11 16,0-4-17-16,27-15-2 16,47-21-3-16,3-23 6 15,10-21-7-15,5-23 1 16,-14-6 0-16,0-23-6 0,-19-3-10 16,-9-3-56-1,-13-3-128-15,-5-32-300 0</inkml:trace>
  <inkml:trace contextRef="#ctx0" brushRef="#br0" timeOffset="82003">10519 11485 458 0,'0'0'227'0,"0"0"-28"16,0 0-54-16,0 0-35 16,0 0-15-16,0 0-62 15,-9-32-5-15,9 32-28 0,50 17 0 16,19 34-2-16,9 22 7 16,4 17 2-16,-13 18 9 15,-23 8-8-15,-14 10 22 16,-14 3-23-16,-9-10 3 15,-9-11-1-15,9-21-4 16,-9-20-4-16,0-20-1 16,-27-9-49-16,-51-9-141 15,-23-3-277-15</inkml:trace>
  <inkml:trace contextRef="#ctx0" brushRef="#br0" timeOffset="89967">8588 12306 256 0,'0'0'345'16,"0"0"-207"-16,0 0-23 16,0 0-16-16,0 0-1 0,0 0-12 15,0 0-21-15,-42-50 15 16,42 41-42-16,0-3-24 15,0 1-1-15,0 2-9 16,9-3-3-16,14 3 3 16,-4 6-1-16,-1 1-3 15,14 2 0-15,-14 0-2 16,10 2-7-16,4 19 9 16,-23 8-5-16,9 3 1 15,-18 3-16-15,0 0 7 16,0-3-5-16,0-6-6 15,0-4 18-15,0-8-18 0,0-9 19 16,0-5 1-16,0 0 8 16,0 0 5-16,0 0 8 15,0 0-4-15,0-19 24 16,0-9-27-16,14-3-3 16,4-1 22-16,1 0-21 15,4 0 9-15,4-1-10 16,0 10-3-16,6 8-2 15,-15 7-2-15,5 5-10 16,-5 3 9-16,-9 0-11 16,19 0 9-16,-5 14-2 15,-5 16-1-15,-9 2 1 16,14 6 5-16,-14 2-14 16,-9-5 11-16,9 3-15 0,-9-6 9 15,9-6 5 1,1-5-22-16,-10-6-40 0,9-4-98 15,-9-5-55-15,0-6-176 16</inkml:trace>
  <inkml:trace contextRef="#ctx0" brushRef="#br0" timeOffset="90219">9425 12276 532 0,'0'0'184'0,"0"0"-82"0,0 0 18 15,0 0-50-15,0 0-41 16,0 0 3-16,69-18-32 16,-28 7 11-16,19-1-4 15,-1 3-3-15,1 2-2 16,8 0-2-16,-8 7-10 15,-14 0-131-15,-14 0-325 16</inkml:trace>
  <inkml:trace contextRef="#ctx0" brushRef="#br0" timeOffset="90552">10048 11994 677 0,'0'0'215'0,"0"0"-20"16,0 0-32-16,0 0-79 16,0 0-11-16,0 0-11 15,0-153-30-15,9 145 5 16,0 5-19-16,-9 0-2 16,9 3 7-16,-9 0-22 15,0 0 16-15,0 0-14 16,0 0 2-16,0 0-9 15,0 0 4-15,0 21-14 16,23 16 10-16,-5 16 4 16,1 14 3-16,-10 6-3 0,14 8 2 15,-23 7-2-15,0 5 0 16,9-6-8-16,-9-5 2 16,9-9-77-16,-9-11-76 15,0-16-176-15</inkml:trace>
  <inkml:trace contextRef="#ctx0" brushRef="#br0" timeOffset="99619">4157 12177 210 0,'0'0'162'0,"0"0"4"15,0 0-44-15,0 0 6 16,0 0-13-16,0 0-33 16,18-104 7-16,-18 94-7 15,0 7-14-15,0 3-11 16,0 0-33-16,0 0 10 15,0 0-34-15,0 0-2 16,0 29 0-16,0 24-12 16,9 20 14-16,-9 18 11 15,0 4-4-15,0 2-2 16,0-8-5-16,9-16 11 16,5-16-17-16,-14-23 6 15,9-16 0-15,-9-12 0 0,0-6 8 16,0 0-8-16,0 0 16 15,0 0-13-15,0-14 23 16,0-22-26-16,0-13 0 16,0-7 18-16,-9-11-14 15,-14-3 9-15,5-14-2 16,-1-4-6-16,10 3 5 16,-14 10-10-16,14 11 0 15,0 22-4-15,9 19 8 16,0 15-4-16,0 8 0 15,0 0 0-15,0 0-3 16,0 0-5-16,50 8-5 0,10 24 1 16,18 15 14-16,0 9-2 15,-10 8 0-15,-17 9 3 16,-10 5-10-16,-32 7 3 16,-9-4 0-16,0-7 2 15,0-10-9-15,-32-17 4 16,-5-9-18-16,-4-16-47 15,-9-1-14-15,13-9 8 16,-4-1-36-16,13 0-22 16,15-1-91-16,13-4-220 15</inkml:trace>
  <inkml:trace contextRef="#ctx0" brushRef="#br0" timeOffset="100265">4601 12667 526 0,'0'0'173'0,"0"0"-48"15,0 0-33-15,0 0 8 16,0 0-34-16,18-158-41 16,23 132 7-16,-4-8-25 15,22-2 3-15,1 4 2 16,-19 9-11-16,-14 5 19 15,-13 10 0-15,-5 2-7 0,-9 6 26 16,0 0-11-16,0 0 1 16,-9 0-25-16,-32 0 13 15,-9 0-20-15,-1 20 3 16,5 9 0-16,5 6-8 16,9 6 8-16,23 9 0 15,9 5-3-15,0-3-9 16,9-2 5-16,42-9-6 15,8-12-11-15,1-12 21 16,8-13-12-16,-8-4 15 16,8 0-3-16,-8-30 8 15,-1-5-5-15,-17-11 8 16,-6-6-5-16,-4-4 10 16,-13 1-5-16,-10 3 4 15,-9 7 16-15,0 10-22 0,0 12 24 16,0 11-16-1,0 10-10-15,0 2-4 0,0 0-2 16,0 0-20-16,0 37 7 16,0 19 11-16,32 10 3 15,4 2 1-15,6-4-8 16,-15-9-5-16,5-8 10 16,-14-12-6-16,-8-12 4 15,-10-5-9-15,0-6 3 16,-28-4-13-16,-22-2-3 15,-10-6-8-15,-8 0-19 16,8 0 0-16,23 0 7 0,5-7 24 16,23-12 1-16,9 1-74 15,19-5-119-15,40-9-65 16</inkml:trace>
  <inkml:trace contextRef="#ctx0" brushRef="#br0" timeOffset="100608">5974 12445 249 0,'0'0'216'16,"0"0"-79"-16,0 0 7 16,0 0 9-16,0 0-63 0,46-154-18 15,-74 131-8-15,-13 5-34 16,4 5 13-16,-13 6 2 15,9 7-15-15,4 0 7 16,-4 0-37-16,9 20 0 16,4 21-3-16,10 20 14 15,-14 12-15-15,23 11 4 16,9 1 0 0,0-9-3-16,18-9 7 0,33-17-4 15,26-10 0-15,6-19 7 16,4-9-6-16,0-12-1 15,13 0 0-15,-13 0-6 0,-13-24-9 16,-47-5-94-16,-27-9-188 16</inkml:trace>
  <inkml:trace contextRef="#ctx0" brushRef="#br0" timeOffset="141612">2143 9420 615 0,'0'0'172'0,"0"0"-37"15,0 0-12-15,0 0-18 16,0 0 2-16,0 0-46 16,0 0-5-16,0 0-17 15,0-17-22-15,0 17 9 16,0 0-22-16,0 0-4 16,0 21 0-16,0 11 5 15,0 8-2-15,0-2-3 16,0 1 2-16,0-7-2 15,0-4 0-15,9-7-1 0,14-4-5 16,-5-11-8-16,23-6 14 16,-13 0 0-16,-1-3 8 15,14-29 4-15,-9-11-9 16,5-13-2-16,-5-5 17 16,-14-7-18-16,-9-1 15 15,-9 1 6-15,0 10-1 16,0 15 14-16,-18 12-14 15,-5 12-8-15,14 11 19 16,0 4-26-16,9 4 5 16,0 0-10-16,0 4-10 15,0 39 4-15,0 27 6 16,0 26 0-16,0 9 0 16,9 4 7-16,23-2-7 0,-14-2 0 15,14-11-4-15,-4-1 4 16,-10-6-6-16,5-14-8 15,-14-17 5-15,10-19-23 16,-10-13 21-16,14-10 7 16,-14-8-5-16,0-2 4 15,0-4 5-15,9 0 0 16,5-6 9-16,5-26-9 16,-10-12 4-16,5-9-2 15,-23 4 3-15,0-5-5 16,-9 7 0-16,-42 4 1 15,-8 3-5-15,9 10 4 16,-1 13 0-16,24 5-1 0,8 9-2 16,19 0-6-16,0 1 9 15,0-1-13-15,0 0 12 16,0 0-17-16,19-6 18 16,40-5 2-16,10-12-1 15,18-10 7-15,-5 3-8 16,-13 5-16-16,-42 8 2 15,-17 3-62-15,-10-2-37 16,0 8-58-16,-51-4-161 16,-17 1-480-16</inkml:trace>
  <inkml:trace contextRef="#ctx0" brushRef="#br0" timeOffset="142015">1955 9050 394 0,'0'0'173'0,"0"0"-56"16,0 0-26-16,0 0-10 15,0 0-21-15,0 0-47 16,-87-6 5-16,87 6-15 15,-9 0-1-15,9 12-4 0,0 2 4 16,0 4-1-16,0-4-1 16,9 2 5-16,18-8-2 15,5 0-3-15,14-8 0 16,-5 0 7-16,1 0-5 16,-6 0 18-16,-13-2 30 15,-14-16-10-15,0 0 18 16,-9 2-2-16,0 0-29 15,-18 5-5-15,-41 5-22 16,-24 6-2-16,5 0-1 16,19 6-49-16,22 21-81 15,23 11-76-15,14 2-374 0</inkml:trace>
  <inkml:trace contextRef="#ctx0" brushRef="#br0" timeOffset="142715">3278 8849 502 0,'0'0'175'16,"0"0"-27"-16,0 0-13 15,0 0-31-15,0 0-1 16,0 0-50-16,0 0-22 15,-188 84 11-15,170-28-33 0,-5 11 11 16,14 14 13 0,0 10-20-16,9 11 15 0,0 4-24 15,0 1-1-15,18-5 1 16,23-14-2-16,0-18-2 16,5-18 0-16,14-17-10 15,-10-18-13-15,0-7-80 16,10-10-63-16,-10 0-20 15,-13-24-58-15,4-4-30 16</inkml:trace>
  <inkml:trace contextRef="#ctx0" brushRef="#br0" timeOffset="143148">3543 9733 128 0,'0'0'206'0,"0"0"-73"16,0 0 14-16,-87-170-7 16,78 133-32-16,-5 10-10 0,5 7-1 15,9 11-38-15,0 3-17 16,0 3 5-16,0 0-33 15,0 3-2-15,32 0-10 16,5 0 4-16,4 0-2 16,0 18-4-16,-4 14 0 15,-5 6 0-15,-5-3 0 16,-4 0 0-16,-14-6 3 16,1-3 2-16,-10-5-5 15,0-8 0-15,9-6 5 16,-9-7-6-16,9 0 5 15,-9 0-2-15,0 0 23 16,0-25-21-16,0-8 3 0,0-7 0 16,0-1-5-16,0-1 11 15,0 5-9-15,18 4 0 16,5 4 0-16,5 11 0 16,4 7-4-16,-5 5 0 15,5 6-8-15,5 0 6 16,4 17-10-16,0 25 12 15,-13 4-7-15,-1 4 11 16,-13-7-4-16,13-1 0 16,-18-10 3-16,1-6-11 15,3-3-25-15,-13-8-106 16,9-12-72-16,28-3-244 0</inkml:trace>
  <inkml:trace contextRef="#ctx0" brushRef="#br0" timeOffset="143667">4907 9187 328 0,'0'0'330'0,"0"0"-187"0,0 0-29 16,0 0 6-16,0 0 3 16,0 0-35-16,0-26-20 15,0 26-28-15,0 0-14 16,0 0 6-16,0 0-26 15,0 0 7-15,-9 12 0 16,-32 8-7-16,-9 12 14 16,-19 0-18-16,19 1 2 15,-1 2-2-15,15-5-2 0,-6 3 0 16,24-7-1-16,9-2 3 16,0-10-4-16,9 2 2 15,0-5-8-15,0 0 4 16,9 1-2-16,18-3 6 15,15-3-4-15,-15-3 10 16,23 3-6-16,1-3 0 16,-1-1 3-16,-4 1-8 15,4 0 5-15,-9 1-4 16,-13 1-26-16,-5 1-63 16,-14 5-123-16,-9 4-196 15</inkml:trace>
  <inkml:trace contextRef="#ctx0" brushRef="#br0" timeOffset="144028">5319 9182 439 0,'0'0'288'0,"0"0"-152"15,0 0-8-15,0 0-7 16,0 0-33-16,0 0-37 16,0-59 1-16,0 59-23 15,0 0-13-15,0 0-7 16,0 0-9-16,0 0 0 0,0 14-5 16,0 25 5-16,0 13-2 15,0 7 2-15,0 7 0 16,9-1 3-16,5-4 5 15,4-9-8-15,1-10 0 16,-1-14 5-16,-4-7-8 16,-5-12 3-16,0-7-17 15,-9-2-23-15,0 0-114 16,0 0-83-16,0-11-278 16</inkml:trace>
  <inkml:trace contextRef="#ctx0" brushRef="#br0" timeOffset="144327">5420 8758 536 0,'0'0'228'0,"0"0"-103"15,0 0 28-15,0 0 13 16,0 0-88-16,0 0-60 15,-50-40-12-15,68 54 5 16,23 24-7-16,28 14 33 16,-1 10-10-16,1 5 6 15,-9 3-13-15,-1 5-5 0,-9 7 1 16,1 4-13 0,-33 5 6-16,-18 4-9 15,0-2 5-15,0-9-13 0,-50-7-26 16,-10-7-115-16,10-9-237 15</inkml:trace>
  <inkml:trace contextRef="#ctx0" brushRef="#br0" timeOffset="145693">7017 9260 480 0,'0'0'131'0,"0"0"18"0,0 0-21 16,0 0-21-16,0 0-15 16,0 0-46-16,-86-5 6 15,86 5-31-15,0 0-14 16,0 0-6-16,0 0-1 15,18 0 0-15,9 9 10 16,14 20-6-16,-13 11-1 16,4 13-3-16,-5 5 0 15,-4-3 2-15,-14-2-1 16,1-12-1-16,-1-9 0 16,-9-9-17-16,0-11-18 15,-9-12-40-15,-19 0-13 16,-13 0 82-16,9-18 2 15,14-10 4-15,8-8 0 16,10-1 1-16,0-2 1 0,10 1-2 16,31 0 0-16,-5 0 6 15,6 1-2-15,8 5 3 16,-23 6 16-16,-4 4 5 16,-14 8 20-16,-9 2-9 15,0 3 1-15,0 7 9 16,0-1-17-16,0 3-4 15,0 0-9-15,0 0-18 16,0 0-2-16,0 0 1 16,0 0-14-16,0 5 11 15,0 25-10-15,0 8 13 16,0 6 0-16,0 5 6 0,0-8-7 16,19 0 1-1,22-5-3-15,5-14-2 0,13-4 4 16,1-16 1-16,-1-2-4 15,10 0 8-15,-10-16-4 16,1-20 3-16,-10-11-2 16,-22-5 16-16,4-6-3 15,-23-8 15-15,-9-3 13 16,0 6-13-16,-9 3 3 16,-23 17-5-16,4 17-12 15,10 14 14-15,9 10-20 16,-5 2-2-16,14 0-7 15,0 11-15-15,0 33 15 0,14 17-8 16,13 9 16 0,1 6-10-16,13 0 2 0,0-3-6 15,-4-15 3-15,-5-14-31 16,4-15-19-16,6-18-34 16,-10-8-53-16,-14-3-21 15,0 0-28-15,-18-17-14 16,0-12-134-16</inkml:trace>
  <inkml:trace contextRef="#ctx0" brushRef="#br0" timeOffset="146740">7750 9295 237 0,'0'0'142'0,"0"0"-35"0,0 0 15 16,0 0-28-16,0 0-47 16,0 0-15-16,-60-20-32 15,88 20 0-15,31 0 31 16,28 0-5-16,14 0 14 15,0-6-3-15,-5-3-10 16,-28-2-3-16,-8 5 1 16,-42-1 10-16,-4 5 17 15,-14-1 12-15,0 0 20 16,0 0 0-16,0 3-35 16,0-3-21-16,0 3-24 15,0 0-3-15,0 0-2 16,0 27-18-16,0 19 19 15,0 14 0-15,0-1 4 16,18-5-4-16,24-14 0 0,-6-11-9 16,-4-14 5-16,-4-12-18 15,4-3 22-15,-5-3 0 16,1-29 1-16,-5-9 14 16,-5-6-15-16,-9 1 8 15,-9-1 24-15,0 6-26 16,0 12 8-16,0 11 14 15,0 10-23-15,0 4 26 16,0 4-31-16,0 0-2 16,0 0-2-16,0 36-18 15,0 4 22-15,23 10 0 16,-14-1 8-16,18 1-15 0,6-6 7 16,-6-9-3-16,5-11 2 15,-4-10-10-15,4-11 11 16,-5-3-12-16,0 0 25 15,15-35-7-15,-10-12-2 16,-5-8 0-16,-9 0 5 16,-8 2-7-16,-10-4 0 15,0 11 8-15,0 15-6 16,0 10 1-16,0 19 1 16,0 2 0-16,13 0-12 15,-13 0-5-15,19 0-11 16,-1 14 20-16,14 18-10 15,-14 4 12-15,1 4 0 0,4 7 2 16,-14-4-10 0,0 1 6-16,0-9-4 0,0-12-1 15,-9-11-11-15,0-9 10 16,9-3 3-16,-9 0 5 16,14 0 14-16,-5-24-12 15,10-16 4-15,13 2-1 16,-14 0 4-16,-9 9-7 15,0 6 9-15,-9 11-9 16,9 6 14-16,-9 6-16 16,0 0-6-16,9 0 2 15,5 0-16-15,5 6 20 0,-1 17 0 16,5 10-9-16,-5-4 9 16,0-7 0-16,1-6-4 15,-6-8 2-15,-3-8-6 16,-1 0 8-16,0 0 1 15,0 0 0-15,23-14 12 16,-14-13-11-16,1 1 0 16,22-3 7-16,-23 2 1 15,5 7-9-15,-5 2-1 16,-8 12 1-16,8 4-4 16,-4 2 3-16,22 0-15 15,-4 18 9-15,5 14 0 16,4 2 6-16,-4 5 0 15,4-7-15-15,0-4 3 16,-4-7-86-16,13-9-82 0,0-12-79 16,1 0-435-16</inkml:trace>
  <inkml:trace contextRef="#ctx0" brushRef="#br0" timeOffset="147142">10483 9018 574 0,'0'0'133'0,"0"0"15"16,0 0-42-16,0 0 1 15,0 0-31-15,0 0-31 16,-138-70-5-16,138 70-40 16,0 0-3-16,0 11-6 15,0 19 8-15,0 2 1 16,0-3 0-16,9-5-3 16,10-10-1-16,8-6-5 15,5-8-2-15,-13 0 8 16,3 0 3-16,-12 0 11 15,-1-11 8-15,-9-6-13 0,0 2 15 16,0 3-21-16,0 4 0 16,-19 5-2-16,-22 3-48 15,9 0-132-15,5 20-209 16</inkml:trace>
  <inkml:trace contextRef="#ctx0" brushRef="#br0" timeOffset="147401">10560 9450 442 0,'0'0'374'0,"0"0"-279"16,0 0 59-16,0 0-39 15,0 0-37-15,0 0-26 16,-59 138-16-16,31-87 0 16,-13 14-29-16,-18 7 6 15,-19 9-10-15,-32 7-3 16,-18 0-33-16,0-9-315 16</inkml:trace>
  <inkml:trace contextRef="#ctx0" brushRef="#br1" timeOffset="46192.27">11499 8752 356 0,'0'0'176'0,"0"0"-45"16,0 0-9-16,0 0-9 15,0 0-28-15,0 0-20 16,0 0 8-16,0 0-36 16,-128-37 0-16,128 37-11 15,0 0-25-15,0 0 27 16,0-3-28-16,18-6 3 15,23-3 14-15,19 1-3 0,-15-1-5 16,-13 7 2 0,-4 1-3-16,-19 4 2 0,5-2-10 15,-14 2 4-15,0 0 0 16,0 0-3-16,0 0-1 16,0 0 0-16,0 0 2 15,0 0-10-15,0 6 5 16,0 31 3-16,0 15-5 15,9 9 9-15,-9 7-4 16,0-1 0-16,0-2 12 16,0 2-12-16,0-1 0 15,0 1 1-15,0 1-4 16,0-1 4-16,9-6-1 16,-9-9 0-16,0-11 5 0,0-14-5 15,0-13 0-15,0-8 2 16,0-6-11-16,0 0 6 15,0 0 2-15,-9 6-8 16,-23-1 18-16,-5 2 5 16,-22-5-13-16,18 2 9 15,-1-2-9-15,6-2-1 16,4 3-4-16,4 0 0 16,10-3-53-16,-5 0-30 15,23 0-49-15,0 0-95 16,0 0-266-16</inkml:trace>
  <inkml:trace contextRef="#ctx0" brushRef="#br1" timeOffset="46809.27">11815 9163 454 0,'0'0'112'0,"0"0"-20"15,0 0-2-15,0 0-18 16,0 0-14-16,0 0-31 0,-32-18 10 16,32 13 1-16,0 5-34 15,0-3-4-15,0 3-5 16,22-3 5-16,24-2 5 15,5 2 0-15,8-3-4 16,-9 0 0-16,1 0 6 16,-15 4-3-16,-4-4 2 15,-13 0 0-15,-1 2 33 16,-9 2-16-16,-9-1 21 16,0 0 10-16,0-3-14 15,0 0 6-15,0-5-40 16,0 2-5-16,0-2 14 15,-27 2-15-15,-1 0 0 16,-13 1-9-16,0 2 18 16,13 0-9-16,-4 2 5 0,23 2 1 15,9 2-4-15,0 0-2 16,0 0 0-16,0 0-2 16,0 0-3-16,0 0 5 15,23 0-5-15,23 2 5 16,4 19-3-16,19 0 3 15,0 4 0-15,-10 1-3 16,1 4 8-16,-10-4-5 16,-23-2 0-16,5-1 6 15,-22-3-10-15,-10 1 4 16,0 2-11-16,-10 2-15 16,-40 6-35-16,-9-5-43 0,-1-2-56 15,33-4-131 1</inkml:trace>
  <inkml:trace contextRef="#ctx0" brushRef="#br1" timeOffset="47325.27">13009 8943 700 0,'0'0'178'15,"0"0"-30"-15,0 0-17 16,0 0-34-16,0 0-47 0,0 0-42 16,0 0-6-16,0 26-2 15,-13 12 0-15,-6 8 17 16,-8 3-13-16,4-5-3 16,5-3-1-16,18-6 8 15,-10-14-8-15,10-9 0 16,0-12 4-16,0 0-8 15,0 0 12-15,0 0-8 16,0 0 25-16,0-12-3 16,0-18 47-16,0-10-44 15,0-15-15-15,0-7-2 16,0-5-8-16,0-10 0 16,10 3-2-16,17 6 12 0,-4 20-10 15,-5 15 0-15,-9 18 4 16,-9 15-10-16,0 0 6 15,0 0-5-15,23 20-2 16,5 18-13-16,13 20 20 16,5 10 0-16,-14-1 2 15,9-3-8-15,-14-6 6 16,15-9-5-16,-24-11-1 16,0-2-29-16,-9-13-30 15,14-6-41-15,-23-2-125 16,0-9-76-16,0-6-338 15</inkml:trace>
  <inkml:trace contextRef="#ctx0" brushRef="#br1" timeOffset="47533.27">12762 9114 198 0,'0'0'256'0,"0"0"-88"15,0 0-28-15,0 0-19 16,0 0-104-16,0 0-7 15,87-20 66-15,14 6-27 16,27-10 14-16,-9 1-23 16,-5-3-32-16,-4 4 6 15,-32 18-14-15,-28 4-42 16,-31 2-196-16,-19 39-221 16</inkml:trace>
  <inkml:trace contextRef="#ctx0" brushRef="#br1" timeOffset="48660.27">11430 10412 116 0,'0'0'134'16,"0"0"-24"-16,0 0 11 15,0 0-51-15,0 0-10 16,0 0-15-16,-151-34-4 16,151 34 22-16,0 0-5 15,0-4-24-15,0 4-3 16,0-2-25-16,0-2-5 16,23 2 16-16,4-4-5 0,15-3 21 15,-15 0-8-15,5 3-10 16,-14 4 21-16,10-2-26 15,-5 1-6-15,-5 3 10 16,0-2-9-16,5 2 4 16,-23-3-4-16,0 3 2 15,9 0-1-15,-9 0-6 16,0 0 0-16,0 0 1 16,0 0-1-16,0 8 0 15,0 22 2-15,0 10 19 16,0 10 0-16,0 9-19 15,0 5 3-15,0 0 13 16,0 4-14-16,0-5 2 0,0-2-6 16,0-5 6-1,0-10-2-15,0-2-4 0,0-15 0 16,0-11-2-16,0-6 7 16,0-10-5-16,0 2 0 15,0-4 9-15,0 0 6 16,-9 0 20-16,-32 2-1 15,0 3 3-15,-19 3-33 16,24-6-2-16,-5-2-2 16,4 0 0-16,14 0-3 15,5 0-28-15,9 0-70 16,9 0-42-16,0-10-92 16,27-13-209-16</inkml:trace>
  <inkml:trace contextRef="#ctx0" brushRef="#br1" timeOffset="49189.27">11696 10783 387 0,'0'0'128'0,"0"0"-87"16,0 0-18-16,0 0 20 15,0 0 8-15,0 0-17 0,247-15 5 16,-179 12-10 0,-8-2 4-16,-23 1-7 0,4 2-7 15,-32 2 8-15,-9 0-19 16,0 0-6-16,0 0 32 16,0 0 6-16,0-6 42 15,0-3-3-15,-18-2-52 16,-14-5-14-16,-5 5-13 15,-4-4 0-15,13 1 3 16,-4 0 5-16,14 2-8 16,9 3 6-16,0 0-1 15,-5 6 15-15,14 3 0 16,0 0-15-16,0 0 5 16,0 0-10-16,0 0-6 0,14 0 3 15,13 0-4-15,23 3 7 16,-13 12 0-16,23 2 3 15,-19 9-11-15,9 4 11 16,0-4-3-16,-13 0 0 16,-19-5 2-16,5-1-6 15,-23-2 4-15,0-4-7 16,0 6 2-16,-41-2-16 16,-9 2-31-16,4-2-110 15,5-4-4-15,32-5-127 16</inkml:trace>
  <inkml:trace contextRef="#ctx0" brushRef="#br1" timeOffset="49929.27">13037 10438 651 0,'0'0'186'15,"0"0"-97"-15,0 0 19 16,0 0-9-16,0 0-78 16,0 0-4-16,0 53 4 15,0-9 17-15,0-1-6 16,0 4-30-16,0 0 0 0,0-1 7 16,9-2 1-16,0-10-10 15,-9-13 0-15,0-9 6 16,0-8-6-16,0-4 4 15,0 0-3-15,0 0 28 16,0-4 26-16,0-29 34 16,0-3-86-16,-27-12 7 15,8-6-6-15,-4-5-4 16,5-5 0-16,9 6-1 16,0 5 10-16,-5 10-9 15,14 13 0-15,0 9-7 16,0 7 2-16,14 6-5 15,13 1 10-15,14 7-9 16,5 0 9-16,5 0 0 0,-10 18-5 16,0 5 0-16,-14 1-3 15,-8 2 8-15,-10-2-9 16,-9-4 0-16,0 0 6 16,0-3 3-16,-18 1-2 15,-1-6 13-15,1-4-12 16,18-2 1-16,0-6 0 15,0 0-12-15,0 0 9 16,0 0 1-16,0 0 2 16,18 0-22-16,1 0 22 15,31 0 0-15,0 9 1 16,-4 2-5-16,14 7 4 16,-1 8 0-16,-18 1-3 0,10 5-9 15,-24 0 10-15,-4-6 2 16,-14-2-2-16,-9-7-6 15,0-2 7-15,-32-1 1 16,-27-4 12-16,-28-5-10 16,-23-5 6-16,0 0-8 15,5 0 9-15,13 0-15 16,33 0 6-16,22-9-19 16,28 6-99-16,9 0-127 15,0-3-181-15</inkml:trace>
  <inkml:trace contextRef="#ctx0" brushRef="#br1" timeOffset="50903.27">12396 11882 473 0,'0'0'108'0,"0"0"-39"16,0 0-1-16,0 0-33 0,0 0-21 15,0 0 10-15,87-5-15 16,-55 5 38-16,-5 0-24 15,-4 0 1-15,-14 0 10 16,1 0-24-16,-10 0 2 16,0 0 1-16,0 2-8 15,0 22 23-15,0 8 44 16,0 3-40-16,0 9 20 16,0 2-33-16,0 9 5 15,9 4-7-15,-9 2-17 16,9 4 21-16,-9 7-19 15,0 10 0-15,0-3 8 16,0 3-10-16,0-13 9 0,0-16-9 16,0-9 4-1,0-13-3-15,0-13-1 0,0-10 0 16,0-4 2-16,0-4 1 16,0 0-3-16,0 0 24 15,0 3 18-15,-18 6 1 16,-24-9-26-16,-8 2-1 15,13 2-3-15,-13-4-7 16,0 0-6-16,22 0 0 16,-13 0-18-16,23 0-7 15,9 0-95-15,9-4-50 16,0-25-73-16,45-15-295 16</inkml:trace>
  <inkml:trace contextRef="#ctx0" brushRef="#br1" timeOffset="51516.27">12753 12454 296 0,'0'0'83'16,"0"0"-47"-16,0 0 64 15,0 0-1-15,0 0-20 0,0 0 13 16,87-27-31 0,-37 23 1-16,10 0-8 0,-1-2-26 15,10 6 16-15,-10 0-31 16,1 0-12-16,-23 0 11 16,-5 0-5-16,-14 0-7 15,-9 0 0-15,-9 0 7 16,0 0-1-16,0 0-1 15,0 0 14-15,-9 0 40 16,-32 0-24-16,-5-6-26 16,5-2-9-16,0-7 9 15,22 6 2-15,1-5-11 16,4 2 4-16,5 3 16 16,0 1-15-16,0 2 6 0,9 3 8 15,0 0-11-15,0 3 13 16,0 0-21-16,0 0-8 15,9 0 6-15,23 0-9 16,5 0 11-16,13 0 0 16,0 0 7-16,1 0-8 15,-6 0 1-15,6 14 0 16,-10 1-4-16,-4 0 4 16,-5 2 0-16,-14 3-4 15,0 4 3-15,-4 0 0 16,-14 4 1-16,0 2 0 15,-23 5 1-15,-36-1-1 16,-1 2 0-16,-18-7-4 0,19-6-115 16,22-8-109-16,28-10-66 15,9-5-273-15</inkml:trace>
  <inkml:trace contextRef="#ctx0" brushRef="#br1" timeOffset="51884.27">14447 12005 680 0,'0'0'203'0,"0"0"-79"16,0 0 27-16,0 0-42 15,0 0-43-15,0 0 1 16,-188-120-38-16,151 120 14 16,-4 0-17-16,-9 0-25 15,13 28 8-15,-13 29-9 16,9 7 0-16,13 9-4 16,10 3 13-16,18-1-9 15,0 7 0-15,9-9 0 16,37-3-3-16,13-9 3 15,10-11 0-15,22-15-7 16,-4-18 6-16,23-17-12 16,9 0 5-16,9-28-66 0,-31-14-114 15,-47-7-423-15</inkml:trace>
  <inkml:trace contextRef="#ctx0" brushRef="#br2" timeOffset="98451.27">18749 13973 673 0,'0'0'94'15,"0"0"9"-15,0 0-3 0,0 0-10 16,0 0-20-1,0 0-47-15,-137-34 6 0,50 34-1 16,-4 0-19-16,-19 0 27 16,-5 5-22-16,-27 4-3 15,-4-3 15-15,-1 6-18 16,-13-4-1-16,5 10-6 16,4-13 8-16,4-2-2 15,1 2-7-15,-24 0 0 16,-8 8 0-16,-47 8 6 15,-54 17-6-15,-55 6 0 16,-60 11 3-16,-41 4-3 16,1-4 0-16,8 0 2 15,5-4-3-15,36-17 11 16,60-4-10-16,46-10 0 0,64-6-1 16,36-2 0-16,33-9 1 15,4 3 0-15,28 0-6 16,13-1 10-16,0 1-4 15,33 0 0-15,22-6 8 16,14 0-8-16,4 0 0 16,5 0 0-16,-13 0-3 15,-15 0 3-15,1 0 0 16,-28-6 0-16,0 6 7 16,-22 0-7-16,4 0 0 15,-5 0 5-15,14 0-13 16,18 0 8-16,19 0 0 0,18 0 1 15,14 0 9 1,8 0-10-16,10 0 0 0,-9 0 2 16,-14 0-13-16,14 0 11 15,-18 0 0-15,-5 0-7 16,4 0 7-16,5 0 0 16,5 0 0-16,18 6 5 15,-9-6-14-15,9 0 9 16,0 4 0-16,0-2-11 15,0 4 5-15,0 8 6 16,-9 7 2-16,0-3 7 16,-1 10-16-16,10 2 7 15,0 5 0-15,0 3-5 16,0 2 13-16,0 10-8 16,10-8 2-16,8 4 5 0,-9 3 0 15,9-5-7-15,5 3 1 16,-14-9 6-16,1 2-1 15,-1-7-6-15,-9-2 0 16,0 2 11-16,0-5-12 16,0 8 1-16,0-7 0 15,0 0 5-15,0-3-4 16,0-5-1-16,0-1 0 16,0-8 7-16,0-7-7 15,0-2 0-15,0 3 1 16,0 6-12-16,9-7 20 15,5 10-9-15,-5-9 0 0,0 3 1 16,9 3-5-16,1-7 4 16,13 4 0-16,9 3-3 15,-5 0 6-15,6-6-3 16,-6 9 0-16,5-4 7 16,-9-4-5-16,-4 6-2 15,-1-4 0-15,15 2 0 16,-1 1 1-16,18-2-1 15,19 1 0-15,0 0 4 16,13-7-4-16,6 1 0 16,3 1 3-16,-13-6-7 15,14 6 4-15,-5 0 0 16,5-6 0-16,4 5 7 0,5-2-7 16,0 3 0-16,-14 0 3 15,14 6-8-15,0-12 5 16,9 2 0-16,18 2 1 15,9-4 3-15,5 0-4 16,-4 2 0-16,-10 4 7 16,-9-6-17-16,19 6 10 15,4-6 0-15,5 0-4 16,13 0 7-16,0 0-3 16,5 6 0-16,-4-4 3 15,-10 2-1-15,-5 4-2 16,-8-8 0-16,4 6-4 0,-14-6 10 15,-8 0-6 1,8 0 0-16,0 0 6 0,0 0-8 16,-8 0 2-16,-10 0 0 15,9 0-6-15,-9 0 10 16,0 0-4-16,9 0 0 16,0 0 8-16,0-6-13 15,1 0 5-15,-10 0 0 16,0 4-7-16,9-10 7 15,-9 4 0-15,0 2 0 16,-14 0 9-16,-4 0-9 16,-23 0 0-16,-10 3 0 15,1 3-5-15,0-3 5 16,13 0 0-16,-4 0-2 0,0 1 15 16,13-4-15-16,-13-6 2 15,0 9 0-15,-10-3-4 16,10 0 4-16,-18 1 0 15,-10 5-1-15,10-9 7 16,-19 7-8-16,-5-2 2 16,-4 1 0-16,-4 0-5 15,4-3 5-15,-14 6 0 16,1 0-4-16,-6-6 10 16,6-2-6-16,-1 2 0 15,0 0 5-15,-4 1-11 16,4 5 6-16,-9-13 0 15,-9 5 0-15,19 3 11 0,-6-10-11 16,-3 2 0-16,-10-4 8 16,0-3-12-16,0-1 4 15,0-5 0-15,0 0 1 16,0-6 6-16,-23-6-7 16,4 3 0-16,10-3 7 15,-9-5-1-15,4-4-5 16,-4 0 0-16,9-3 11 15,-19 4-5-15,5-1 1 16,5-3 13-16,-14 4-20 16,5-7 27-16,8-3-28 15,-13 1 0-15,5-3 8 16,18 0 0-16,-14-6-8 0,-5 5 0 16,5 2 9-16,5-2-4 15,9 0-5-15,0-5 0 16,0 0 1-16,-1 3-1 15,10-3 0-15,0 10-2 16,0 5 14-16,0 9-17 16,0 7 5-16,0 7 0 15,0 8-1-15,0 4 8 16,0-3-7-16,0-1 0 16,0 1 10-16,0-10-10 15,0 7 0-15,0 3 0 16,0 2 8-16,0 9-7 0,0-2-1 15,0 8 0 1,0 0 4-16,0 0-4 0,0 0 0 16,0 0 2-16,0 0-7 15,0 0 5-15,0 0 0 16,0 0-4-16,0 0 4 16,-22 0 0-16,-29 0-5 15,-54 0-30-15,-46 8 28 16,-64 24-189-16,-32 6-269 15</inkml:trace>
  <inkml:trace contextRef="#ctx0" brushRef="#br2" timeOffset="99398.27">11055 13939 113 0,'0'0'464'0,"0"0"-324"0,0 0-5 16,0 0-25-16,0 0-34 16,0 0 0-16,0 0-41 15,-101-79-7-15,83 79 3 16,-14 0-29-16,4 18 10 16,10 8-12-16,-14 9 3 15,23 11-9-15,0 6 6 16,9 1 0-16,0 3-4 15,18-16 9-15,32-8-5 16,10-11 0-16,8-12 6 16,1-9-1-16,0 0-3 15,-19-18-1-15,0-14 20 16,-22-8-19-16,-10-2 38 0,-4-4-1 16,-14-7-11-16,0 1 7 15,-23-1-30-15,-14 9-4 16,-4 10 3-16,14 13-4 15,-5 13 0-15,4 8-3 16,5 0-36-16,-4 11-6 16,-5 33-45-16,14 11-66 15,18 3-76-15,0-3-191 16</inkml:trace>
  <inkml:trace contextRef="#ctx0" brushRef="#br2" timeOffset="101144.27">11567 14023 364 0,'0'0'210'0,"0"0"-118"0,0 0 61 15,0 0-22-15,0 0-38 16,0 0-9-16,-77-76-38 16,77 76-15-16,0 0-31 15,0 0-8-15,0 15 5 16,0 20-6-16,0 9 9 15,0 2 3-15,0-2 2 16,27-9-5-16,14-9 0 16,-4-11 8-16,4-9-9 15,-13-6 1-15,13 0 0 16,-14 0 13-16,-4-21-6 0,-14-5 2 16,0 0-4-16,1-9 1 15,-10 5 9-15,0 4 2 16,0 5 14-16,0 4 6 15,0 11-34-15,0 3 17 16,-10 3-20-16,10 0-2 16,0 0 0-16,0 8-25 15,0 23 18-15,19 15-1 16,22-8 19-16,9 3-9 16,-13-17 0-16,13-10 7 15,1-14-7-15,-10 0 0 16,5 0 0-16,-5-30 12 0,-14-13-6 15,-4-13 0 1,-14-9 4-16,-9-6-7 0,0-8 24 16,-18 6 1-1,-23 9-11-15,0 14 17 0,13 18-31 16,10 18 21-16,4 14-3 16,14 0-14-16,0 0-14 15,0 0-4-15,0 26-19 16,0 25 27-16,0 22 6 15,14 4-3-15,4-7 0 16,23-3 3-16,-13-11-9 16,-1-7-24-16,5-14-43 15,-13-11 19-15,3-13-35 16,-22-5-10-16,0-6 50 16,0 0 34-16,0 0 11 0,-32-20 3 15,5-3 1-15,4 2-1 16,5 3 5-16,9 10-4 15,9 1 22-15,0 2-18 16,0-4-5-16,36-5 1 16,37-1 0-16,-4-2-4 15,-9 4 4-15,-15 2 0 16,-13 5 12-16,-22 4-10 16,-10 2 34-16,0-4 25 15,0 4-11-15,0 0 20 16,0 0-45-16,0 0-24 15,0 12-1-15,0 20 13 0,0 18-13 16,0 6 1-16,-10 7 9 16,10 4-11-16,-9-5 1 15,9 2 0-15,0-9-1 16,0-11 2-16,0-12-1 16,0-12 0-16,0-8 9 15,0-8-12-15,0-4 3 16,0 0 0-16,0 0 27 15,0-4-20-15,0-40 51 16,-23-7-55-16,23-26 6 16,-9-4-5-16,9-10-4 15,0 1 0-15,0 4-4 16,0 17 7-16,0 25-3 16,23 15 0-16,5 15-4 0,-1 10-2 15,14 4-1-15,0 0 3 16,5 18-5-16,-5 14 0 15,-9 3 6-15,-4-3 0 16,-10 0-25-16,-18 7 26 16,0-13-17-16,0 6-9 15,-18 0 24-15,-23-6-57 16,-5-12 10-16,14-2 14 16,14-6 7-16,18-6 30 15,0 0 0-15,0 0 3 16,9-12-7-16,32-20 5 0,28-14-1 15,-1-7 3 1,1 2 6-16,-10 12-9 0,-31 12 6 16,-5 12-1-16,-14 13 35 15,-9-1-24-15,0 3-1 16,0 0 4-16,0 0-13 16,0 0-3-16,0 0-3 15,0 0-28-15,0 15 21 16,9 8 4-16,9 6 3 15,5 3-1-15,-4 1 6 16,8-2-5-16,-4-4 0 16,-5-16 10-16,10-2-11 15,-5-9 1-15,4 0 0 0,5 0 7 16,-4-20 4 0,13-12-6-16,-23-9-4 0,23 2 8 15,-22-4 5-15,-1 5-10 16,-9 9 22-16,-9 11 10 15,0 10-23-15,0 8 21 16,0 0-34-16,0 0-8 16,0 14-2-16,0 21-8 15,23 3 18-15,-5 0 2 16,14-12 6-16,-4-2-8 16,13-9 0-16,-4-10 5 15,13-2-6-15,-9-3 1 16,-4 0 0-16,4-21 9 15,0-20-2-15,-13-11-4 0,-10-6 8 16,-9-6-5-16,-9-3 36 16,0 3-15-16,-9 5-8 15,-19 15 20-15,-4 18-37 16,14 12 18-16,9 14-9 16,9 0-5-16,-9 0-12 15,9 20-8-15,0 33 9 16,0 13-5-16,0 13 12 15,9 3-2-15,41-12 0 16,-13-9-35-16,32-11-26 16,4-15-34-16,14-23-63 15,-9-12-8-15,-10 0-117 16,-45 0-318-16</inkml:trace>
  <inkml:trace contextRef="#ctx0" brushRef="#br2" timeOffset="101304.27">13678 13822 216 0,'0'0'459'16,"0"0"-286"-16,0 0 23 16,0 0-78-16,0 0-97 15,0 0-11-15,256-76-6 16,-105 47 5-16,-23-2-9 16,-32 4-166-16,-77 15-832 15</inkml:trace>
  <inkml:trace contextRef="#ctx0" brushRef="#br0" timeOffset="145026.27">11558 14898 682 0,'0'0'199'0,"0"0"-84"16,0 0 37-16,0 0-50 16,0 0-37-16,0 0-15 15,0 0-26-15,0 0 6 16,0-38-3-16,0 38-25 15,0 0 19-15,0 0-21 16,0 0 0-16,0 27-2 0,0-1 5 16,0 9 7-16,0-3-8 15,0 0 1-15,-23-3 0 16,14 0-3-16,0-5 4 16,9-4-6-16,0-6 2 15,0-8 0-15,0 0 0 16,0-6 0-16,0 0-6 15,0 0 5-15,0 5-7 16,18-5 4-16,5 4 4 16,5 2 0-16,-10-6-5 15,14 0-3-15,-14 0 7 16,14 0 1-16,-4 0 0 16,4-10-2-16,5-7 2 15,4 3 0-15,-23 8 0 0,-9-2 9 16,0 2-9-16,-9 6 5 15,0-12-2-15,0 3 14 16,0-2-17-16,0-5 0 16,0 5 24-16,-18 5-23 15,9 1 21-15,9 5-11 16,0 0-9-16,0 0 1 16,-9 0-3-16,9 0-3 15,0 0-4-15,0 5-5 16,0 28 12-16,-9-1 2 15,9 8 7-15,0 4-10 16,0-4 1-16,0 5 0 0,0 1-1 16,18-8 1-1,-9-3 0-15,0 1-55 0,-9-8-185 16,0-1-349-16</inkml:trace>
  <inkml:trace contextRef="#ctx0" brushRef="#br0" timeOffset="171218.27">13147 14777 547 0,'0'0'261'0,"0"0"-154"16,0 0 20-16,0 0-21 0,0 0-48 16,0 0-17-1,-197-13-37-15,197 13-4 0,0 13-3 16,36-8 3-16,15-3 13 16,-1-2-12-16,0 0 14 15,10 0-8-15,-23 0 1 16,13 0-6-16,-9 0 3 15,-13-2-2-15,-10-2 0 16,5 3-3-16,-14 1 0 16,-9 0 7-16,0 0-5 15,0 0 2-15,0 0-4 16,0 0 4-16,0 0-5 16,0 0 1-16,-9 11-8 15,-32 22 8-15,-10 9 8 16,1-1 2-16,4-6-10 0,14-9 2 15,14-11 0-15,18-10-2 16,0-5 0-16,0 0-2 16,0 0 4-16,0 0-2 15,0 0 0-15,9 0-12 16,23 0 12-16,14 0 4 16,4 0-1-16,10 0 2 15,-1 0-5-15,1 6 0 16,-1 6-3-16,-9 9 2 15,-22 11 0-15,4 0-10 16,-23 8 4-16,-9 5 4 16,0-8-3-16,-32 4 6 0,-27-9 3 15,-19-6 1-15,-9-5 2 16,-32-4-6-16,0-2 1 16,18-9 0-16,14-6-1 15,28 0 0-15,31-15-3 16,5-17-116-16,23-14-99 15,0-11-28-15,32-9-237 16</inkml:trace>
  <inkml:trace contextRef="#ctx0" brushRef="#br1" timeOffset="188046.27">23734 6449 345 0</inkml:trace>
  <inkml:trace contextRef="#ctx0" brushRef="#br0" timeOffset="196459.27">14506 15012 551 0,'0'0'227'15,"0"0"-87"-15,0 0-24 16,0 0 40-16,0 0-56 15,0 0-58-15,-27-67-7 16,63 49-32-16,-4 4 16 16,5 2 7-16,-5 5-24 15,9 7 16-15,-13 0-16 16,13 0-2-16,-23 19 1 16,-9 13 11-16,0 3-12 15,-9 9 0-15,0 5 3 0,-27 5 3 16,-14 0-4-1,4 2-2-15,-13-10 6 0,9-5 2 16,4-6-8-16,14-12 0 16,14-5 4-16,9-12-13 15,0-6 9-15,9 0-2 16,41 0-4-16,37 0 12 16,23-26-1-16,18-30-5 15,10-5-2-15,-19 2-15 16,-9 10-147-16,-42 8-157 15,-8 15-314-15</inkml:trace>
  <inkml:trace contextRef="#ctx0" brushRef="#br0" timeOffset="199390.27">16186 14706 516 0,'0'0'206'16,"0"0"-101"-16,0 0-5 16,0 0-8-16,0 0 22 15,0 0-26-15,0 0-51 16,-41-41 16-16,41 41-29 16,0 0-10-16,0 0 9 15,0 20-16-15,0 44 1 0,0 21 35 16,0 6-32-16,0 8 13 15,0-15-24-15,18-5 0 16,5-3 3-16,-5-18 0 16,1 1-6-16,-10-21-12 15,-9-10-146-15,0-10-185 16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56:37.20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3625 704 779 0,'0'0'141'0,"0"0"-45"16,0 0 46-16,0 0-41 16,0 0-20-16,0 0-61 15,-9-67-16-15,9 94 4 16,0 22-8-16,0 12 17 15,0 6 9-15,0 1-26 16,0-8 14-16,0-1-14 16,0-9 7-16,0-9-5 0,0-13-2 15,0-10 0-15,0-10 0 16,0-4 10-16,0-4-10 16,0 0 15-16,0-4 17 15,0-33 17-15,0-15-39 16,-9-9-2-16,0-16 12 15,0-2-15-15,0-8-1 16,-1-1-3-16,-13 4 8 16,14 5-7-16,0 9-2 15,9 15 0-15,0 8-6 0,0 15 7 16,0 15-1 0,18 11 0-16,24 6-7 0,8 0 1 15,-4 17 6-15,22 16 0 16,-26 10-10-16,-1 7 8 15,-14 8 2-15,-27 6-2 16,0 3-11-16,-18 1 11 16,-60-4-64-16,-13-9-47 15,-15-3-83-15,15-5-139 16,31-12-280-16</inkml:trace>
  <inkml:trace contextRef="#ctx0" brushRef="#br0" timeOffset="899">3923 1054 344 0,'0'0'428'0,"0"0"-302"16,0 0 10-16,0 0 0 15,0 0-59-15,0 0-8 16,0-96-43-16,-9 96-14 15,9 0-12-15,-9 11-15 16,9 24 15-16,-10 13 3 16,10-2 6-16,0 3-9 15,0-5 0-15,10-7 0 16,17-10 0-16,14-6 7 0,19-12-7 16,8-9 1-1,1 0 5-15,0-9 1 0,-10-23-7 16,-18-6 5-16,-13-6 0 15,-19-5 2-15,-9-4-3 16,-9-3 7-16,-42 10-5 16,-17 5 17-16,-1 12-18 15,0 12-4-15,10 11-1 16,9 6-1-16,22 8-1 16,10 30 1-16,18 12 2 15,0-1-4-15,9-1 3 16,51-8 0-16,17-11-7 15,10-9 3-15,14-16 4 0,-5-4 0 16,5 0 11 0,-32-6-11-16,-10-15 0 0,-18 1 1 15,-22-9 17-15,-1 0 9 16,-18-1 26-16,0-2-8 16,0 9-26-16,0 5 17 15,0 10-13-15,0 5-12 16,0 3 8-16,0 0-19 15,0 11-7-15,0 36 3 16,0 17 4-16,0 15 7 16,0 11-7-16,0 6 4 15,0 5-8-15,0-6 5 16,-28 2-1-16,19-10 2 16,-5-11 5-16,5-18-7 0,9-17 0 15,0-21 5-15,0-14-9 16,0-6 5-16,0 0-1 15,-9-9 15-15,9-31-14 16,0-23 9-16,0-11-7 16,0-11 6-16,0-11-7 15,0-9-2-15,0-7 0 16,32 2-3-16,-13 5 14 16,8 12-11-16,-4 17 0 15,-5 17 2-15,0 21-5 16,5 18 3-16,5 14-8 15,22 6 4-15,10 9-24 16,8 38 24-16,-8 17-3 16,-1 11-15-16,-22 1 20 15,-23-3-18-15,-14-9-11 0,-23-7 3 16,-46-9-58-16,-41-6-30 16,-4-8-82-16,-14-12-152 15</inkml:trace>
  <inkml:trace contextRef="#ctx0" brushRef="#br1" timeOffset="16879">105 708 427 0,'0'0'71'0,"0"0"62"16,0 0-32-16,-100-153-24 16,100 101 8-16,0-6-66 15,32-9 11-15,36-3-11 16,1-1-8-16,18 7-3 15,14 6-8-15,8 11 0 16,29 9 1-16,27 18 0 16,22 15-1-16,15 5 0 15,-19 17 12-15,-14 33-11 16,0 10-1-16,-22 13 0 16,-19 6-12-16,-18 6 12 0,-23-4 0 15,-28-2-3 1,-8-6 8-16,-24-11-5 0,14-10 0 15,1-11 8-15,-15-12-21 16,-9-9 13-16,-4-8 0 16,-14-9-1-16,0-3 7 15,0 0-6-15,0 0 3 16,0 0 12-16,0-26-5 16,0-9-10-16,0-3 0 15,-23-3-6-15,5 0 15 16,0 3-9-16,8 7 0 15,-12 1 10-15,12 10-20 16,10 8 10-16,-9 2 0 16,9 8-4-16,0 2 11 15,0-3-7-15,0 3 0 0,0 0 9 16,0 0-14-16,0 0 5 16,0 0 0-16,28 0-20 15,22 18 26-15,10 8-6 16,-10 3 0-16,19 6 6 15,-1 3-8-15,1 0 2 16,-10 2 0-16,-8-4-11 16,-24-1 16-16,-27-3-5 15,0 3 0-15,-59 3-19 16,-60-3 7-16,-46-3-294 16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57:29.30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41 310 331 0,'0'0'132'0,"0"0"-70"0,0 0 43 15,0 0-11 1,0 0-22-16,-41-169-11 0,142 125-55 15,54 6-3-15,47 3 0 16,4 17 7-16,9 18-10 16,-18 0 0-16,-10 32 11 15,-36 27-18-15,-36 14 7 16,-15 6 0-16,-22 0-2 16,5-8 9-16,-15-11-7 15,-8-11 0-15,8-8 15 16,-8-15-11-16,-23-8 0 15,-5-9-3-15,-5-9 26 16,-18 2-18-16,-9-2-3 16,0 0 18-16,0 0-24 0,0 0 52 15,0-17-4-15,-27-12-41 16,-14-4-2-16,13-2-2 16,-13 4-3-16,13-3 0 15,-4 3 13-15,14 5-13 16,-14 6 0-16,23 11 0 15,0 3-5-15,9 6 5 16,0 0-2-16,0 0-1 16,0 23-7-16,32 13 10 15,14 4 0-15,4 1 4 16,9 0-12-16,19-3 8 0,-9-1 0 16,-10-1-1-1,1-1 10-15,-19-3-9 0,-23 3 0 16,-18 3 4-16,0 0-19 15,-50 2 15-15,-37 2-29 16,-14-14-44-16,14-4-136 16,46-15-124-16</inkml:trace>
  <inkml:trace contextRef="#ctx0" brushRef="#br0" timeOffset="442">3158 654 707 0,'0'0'140'0,"0"0"-50"16,0 0-7-16,0 0-19 15,0 0-8-15,0 0-54 16,0 108 25-16,0-41 16 16,-9 9-40-16,0 3 12 15,0-1-15-15,9-7 16 16,0-16-11-16,0-20-5 15,0-18 0-15,0-11-4 16,0-6 20-16,0 0-16 16,0-23 85-16,-9-41-18 15,9-21-32-15,0-22-35 0,0-11 2 16,0 2-1 0,9 2 2-16,9 6-3 0,0 9 0 15,15 20 12-15,3 18-12 16,5 23 0-16,10 24-15 15,-1 14 0-15,-4 0-3 16,4 19 9-16,-18 23 1 16,-4 10-27-16,-28 7 32 15,0 5-7-15,-19 3-41 16,-31-3 11-16,-19-6-46 16,10-3-37-16,18-5-13 15,31-9-103-15,10-6-79 16</inkml:trace>
  <inkml:trace contextRef="#ctx0" brushRef="#br0" timeOffset="1215">3474 934 188 0,'0'0'176'15,"0"0"-60"-15,0 0 14 16,0 0-24-16,0 0-24 16,0 0 11-16,92-6-72 15,-92 6 4-15,0 3-25 16,0 29 6-16,0 15 8 15,0 3-14-15,-14-1 0 16,5 1 3-16,9-12 7 16,0-3-10-16,0-9 0 15,23-12 8-15,13-8 1 16,15-6-7-16,-1 0-2 0,0-17 30 16,-13-12-25-16,-5-11 27 15,-14-11 21-15,-18-7-25 16,0-1 30-16,0 4-41 15,-18 11-16-15,-5 13 17 16,5 12-11-16,-10 17-7 16,-4 2 0-16,5 12-11 15,-14 25 8-15,22 13 3 16,10-4 0-16,9-4-11 16,19-5 15-16,17-13-4 15,24-10 0-15,8-11 13 16,15-3-3-16,-15 0-10 0,-8-15 3 15,-33-2-2 1,-4 6 0-16,-14 7-1 0,-9 4 32 16,0 0-7-16,0 0 19 15,0 0-44-15,0 24-14 16,0 20 2-16,0 20 12 16,0 9 0-16,0 3 9 15,0 5 9-15,0 4-14 16,0-3 3-16,0-7 2 15,0-13 9-15,0-22-18 16,0-14 0-16,10-20 19 16,-10-6-8-16,9 0 46 15,-9-11 18-15,18-36-45 16,5-29 7-16,4-14-37 16,15-18 0-16,-15-15 2 0,-9-2 6 15,-4-1-8 1,-5 10 0-16,0 26 15 0,10 26-26 15,4 25 11-15,-5 25-8 16,18 11-4-16,15 3-19 16,8 0 29-16,1 20 0 15,-10 16-10-15,-9 1-5 16,-22 10 17-16,-10 0 0 16,-9 5-23-16,0 1 17 15,-18 5-7-15,-51 3-26 16,-41-3-103-16,-18 4-97 15,-9-8-197-15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57:31.42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0 587 632 0,'0'0'147'0,"0"0"-28"15,68-170-53-15,10 107-16 16,23 9 5-16,4 10-53 16,14 12 16-16,9 15-18 15,23 13 16-15,14 4-12 16,23 9-4-16,9 26 0 16,13 4-8-16,-22-2 13 0,-23 2-5 15,-5-8 0 1,-32-2 8-16,-9-6-8 0,-14-5 0 15,-13-6 0-15,-33-12-7 16,-22 0 16-16,-14 0-9 16,-23 0 15-16,0-24-8 15,0-10 55-15,0-16-57 16,-23-3 6-16,-27-5-7 16,4 3-4-16,-14-1 0 15,10 6 5-15,0 10 7 16,22 11-12-16,19 11 0 15,9 10 11-15,0 8-1 0,0 0-10 16,27 12 0 0,33 25-6-16,9 3 16 0,8 7-10 15,-8 9 0-15,4 5 8 16,-4 6-16-16,-23 3 8 16,-14 3 0-16,-14-6-10 15,-18 1 15-15,0-4-5 16,-9-6 0-16,-41-9-7 15,-19-8-2-15,0-12-90 16,19-8-81-16,13-7-30 16,24-11-172-16</inkml:trace>
  <inkml:trace contextRef="#ctx0" brushRef="#br0" timeOffset="411">3158 483 606 0,'0'0'166'0,"0"0"-35"0,0 0-27 16,0 0 4-16,0 0-102 16,0 0-6-16,18 99 27 15,-9-17-18-15,-9 9 5 16,0-4-14-16,0 3 2 16,0-11-4-16,0-11 5 15,0-22-3-15,0-16 0 16,0-16 13-16,0-11-13 0,0-3 15 15,0-9 77 1,-27-31-23-16,-5-27-63 0,5-21-5 16,-6-12 6-16,15-13 10 15,9-4-17-15,9 0 0 16,0-2 4-16,0 8-17 16,27 21 13-16,15 22 0 15,17 28-7-15,1 25 11 16,17 15-5-16,-8 0 1 15,9 43-6-15,-9 26-10 16,-10 17 16-16,-27 11-19 16,-32 5 14-16,0 5-40 15,-41-4 7-15,-37-1-93 0,0-15-130 16,19-13-53 0</inkml:trace>
  <inkml:trace contextRef="#ctx0" brushRef="#br0" timeOffset="1178">3648 1020 432 0,'0'0'184'16,"0"0"-93"-16,0 0 46 15,0 0-19-15,0 0-49 16,0 0 28-16,50-104-59 16,-50 104-35-16,-27 28-6 15,-5 16 10-15,4 9-7 16,-4 2 0-16,14 0 13 15,18-2-18-15,0-4 5 16,0-10 0-16,27-13-11 0,14-15-7 16,28-11 17-16,-9 0-8 15,8-14 18-15,-17-22-4 16,-24-7-5-16,-4-7 5 16,-23-5 1-16,0-7-4 15,0 7-2-15,-50 6 0 16,-10 11 16-16,-8 17-15 15,-1 19-1-15,9 2-2 16,28 14-12-16,14 33 9 16,18 2 5-16,0 4-2 15,41-7 2-15,28-10 0 16,18-16 0-16,-5-14 0 0,-4-6-5 16,-18 0 7-1,-1-6-2-15,-31-12 10 0,-10 4-2 16,-4 6 14-16,-14-2 37 15,0 10-21-15,0 0 50 16,0 0-88-16,0 10-7 16,0 33 3-16,-32 27 4 15,13 17 6-15,-4 9-6 16,14 9 11-16,9 4-7 16,0-5-4-16,0-10 0 15,9-13 10-15,5-22 0 16,-5-24-10-16,-9-19 0 0,9-16 11 15,-9 0 5 1,10-31 29-16,8-33 36 0,5-27-66 16,4-16-5-16,5-7-10 15,-23-10 0-15,1 3 13 16,-10-2-19-16,0 10 6 16,0 16 0-16,9 19-12 15,0 19 17-15,23 21-5 16,18 18 0-16,37 17-30 15,32 3 24-15,28 27-7 16,-10 25 6-16,-18 9-11 16,-50 7-15-16,-60 8 23 15,-9 1-2-15,-105 9-12 16,-56 4 13-16,-35 3-39 16,-29 4-149-16,-4-4-139 0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57:33.24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0 545 893 0,'0'0'123'16,"32"-152"-18"-16,55 71-87 15,32-4 6-15,27 13-21 16,5 17 8-16,5 24-3 16,-10 25-8-16,24 6 0 15,-1 42-11-15,-4 26 22 16,22 18-11-16,-17 10 0 15,-1-6 10-15,-22-7-16 16,-10-11 6-16,-18-15 0 16,-9-15-4-16,-23-11 14 15,-28-18-10-15,-17-4 0 16,-24-9 9-16,-18 0 0 16,9 0-7-16,-9-11 43 15,9-28 41-15,0-13-77 0,14-4-9 16,-5-8 0-16,15-3 11 15,-6 0-12-15,-18 4 1 16,0 0 0-16,-9 8-3 16,0 9 13-16,0 8-10 15,0 12 10-15,0 14 3 16,0 6-2-16,0 6-11 16,0 2-22-16,0 42 17 15,0 21-8-15,0 11 13 16,0-6 0-16,0-1 14 0,23-4-15 15,5-1 1-15,4-6 0 16,-14 1-7-16,9-7 7 16,-4-2 0-16,-23-7-1 15,0-2 5-15,0-2-12 16,-41-3 6-16,-37 3-21 16,-22-1-36-16,-6-6-143 15,15-2-93-15,22-8-259 16</inkml:trace>
  <inkml:trace contextRef="#ctx0" brushRef="#br0" timeOffset="1245">3295 501 959 0,'0'0'141'15,"0"0"-85"-15,0 0 39 16,0 0-44-16,0 0-28 16,-27 152 55-16,18-62-75 15,-14 9 22-15,5 9 4 16,-1-3-24-16,5-6 22 16,5-17-27-16,9-18 0 15,0-20-1-15,0-21 8 16,0-11-7-16,0-12 0 15,-9 0 8-15,9-24 24 0,0-40-32 16,0-23 7-16,0-21-11 16,0-17 7-16,0-12-3 15,0-4 0-15,-9-4 11 16,-9 4-16-16,9 13 5 16,9 22 0-16,0 28-15 15,9 26 9-15,59 26-4 16,28 20 8-16,23 6-14 15,1 26 16-15,-11 30 0 16,-31 14-1-16,-18 5-15 16,-42 4 13-16,-18 0-2 15,-37 3-1-15,-54 0-32 16,-5-4-18-16,-14-2-32 0,32-3-48 16,19-9 8-1,26-11-40-15,33-21-99 0,0-15-106 16,0-17 273-16,14 0 100 15,5 0 146-15,-1 0 1 16,0 0-43-16,5 0-1 16,4 0-13-16,6 0-28 15,3 0-44-15,5 0 23 16,1 0 10-16,-6 0-30 16,-4 6 19-16,-13 3-31 15,-19 2-8-15,0 9 10 16,0 10 3-16,0 5 9 0,-33 9 21 15,-3 0-37-15,-5 5 17 16,22-6-24-16,19-1 0 16,0-13 1-16,0-9 7 15,19-8-8-15,31-10 12 16,0-2-10-16,28 0 33 16,9-28-23-16,-4-10-3 15,-15-6 29-15,-17-5-30 16,-33-4 21-16,-18-4 15 15,0 0-32-15,-50 5 4 16,-19 11-16-16,0 15 0 16,10 14-13-16,-1 12 0 15,19 0 12-15,23 38-22 16,18 11-78-16,0 4-22 16,9-4-51-16,32-8-59 0,-14-11-52 15,24-13 125-15,-10-8 68 16,9-9 92-16,-13 0 77 15,-19 0 77-15,5-7 76 16,-4-6-96-16,-10 0 45 16,0 5-56-16,-9 8-49 15,0 0 19-15,14 0-91 16,-14 26 7-16,9 23-3 16,-9 19-6-16,0 5 38 15,0 3-37-15,-23 9 8 16,-5-3 17-16,10-13-17 15,4-11 8-15,5-26-16 0,0-17 15 16,9-11-7-16,0-4-5 16,0 0 27-16,0-33 99 15,0-25-105-15,0-24-2 16,18-15-23-16,33-16 8 16,-10-6-13-16,-14-1 5 15,-18 9 0-15,14 14-14 16,-13 19 14-16,17 25-4 15,23 14 4-15,19 17-47 16,23 11 46-16,4 11-34 16,4 0 28-16,-13 17-6 15,-27 24-10-15,-28 17 20 16,-32 9-7-16,0 8-51 0,-92 7 60 16,-36 8-101-1,-37 4-128-15,-36-4-86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59:05.66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1166 685 0,'0'0'344'15,"0"0"-210"-15,0 0-4 16,0 0-15-16,0 0-41 16,0 0-14-16,0-70-53 0,9 70 3 15,32 27-10 1,9 14 1-16,10 2 4 0,9-2 3 15,-24-3-5-15,6 0-3 16,-19-18 0-16,-14-6 8 16,-9-8-7-16,0-6-1 15,-9 0 0-15,0 0 7 16,0-6-5-16,0-36 4 16,0-23 1-16,0-17-4 15,0-17 9-15,0-18-6 16,-9-14-3-16,-9-15 3 15,9 1 0-15,-14 10-6 16,14 22 0-16,9 25 8 16,0 27-6-16,0 20-2 15,0 13-9-15,0 12 5 0,41 5-5 16,27 2 9-16,42-6-6 16,28 6 12-16,31 9-9 15,-4 0 3-15,4 0-18 16,-13 27 2-16,-28 6-74 15,-36 12-59-15,-33 2-131 16,-41 5-159-16</inkml:trace>
  <inkml:trace contextRef="#ctx0" brushRef="#br0" timeOffset="592">1107 1018 210 0,'0'0'540'0,"0"0"-442"16,0 0 20-16,0 0 22 15,0 0-43-15,0 0-21 16,-41-109-30-16,41 95-1 15,0-4 2-15,0 1-25 16,9 2-2-16,10 1-8 16,4 2-9-16,4 3 3 0,5 1-6 15,5 8 0-15,-5 0-5 16,-5 0 5-16,14 26 0 16,-22 15-2-16,-10 10-2 15,-9 0-2-15,0-4 5 16,0 0 1-16,-18-10-1 15,8-8 1-15,-8-11 0 16,18-11-3-16,0-7 10 16,0 0-7-16,0 0 8 15,0-16-4-15,0-19 4 16,37-12-7-16,4-5 1 16,-14 2 9-16,15-3-8 15,-15 10 11-15,5 5-6 0,-5 12-7 16,6 8 6-16,-6 12-7 15,5 6 0-15,-4 0-5 16,4 9-1-16,-5 29 6 16,-9 12 0-16,-18 8-3 15,0 7-1-15,0-5 4 16,0-7 0-16,0-3-5 16,0-18 3-16,0-6-5 15,0-8-39-15,0-10-101 16,0-8-230-16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57:35.73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2985 398 886 0,'0'0'181'0,"0"0"-41"16,0 0-41-16,0 0 18 0,0 0-91 16,0 0-16-16,0 51-15 15,-9 32 11-15,0 16 1 16,0-8-7-16,-5-1 11 16,14-10-13-16,0-9 2 15,-9-18 0-15,9-17-5 16,0-20 13-16,-9-10-8 15,9-6 2-15,-9 0 8 16,0-26 17-16,0-29-27 16,-14-21 2-16,4-14-5 15,1-15 12-15,-23-10-9 16,0-4 0-16,4-6 13 16,5 11-17-16,23 15 4 0,9 30 0 15,9 18-12-15,60 25 12 16,50 23-3-16,23 3-2 15,13 14 1-15,-8 36 3 16,-28 3 1-16,-42 5-1 16,-26-3-16-16,-51-1 9 15,0-2 2-15,-37 0-2 16,-54 3-89-16,-15 1-30 16,-3-4-72-16,31-3-21 15,18-7-62-15</inkml:trace>
  <inkml:trace contextRef="#ctx0" brushRef="#br0" timeOffset="707">3388 716 271 0,'0'0'403'15,"0"0"-249"-15,0 0-46 16,0 0 2-16,0 0-4 16,0 0-64-16,32-23 0 15,-32 23-42-15,-32 35 0 16,-13 15-15-16,-6 8 26 15,19-4-11-15,23-3 0 16,9-10 10-16,0-15-19 16,0-12 9-16,50-10 0 15,1-4 9-15,17-4 4 16,10-30-13-16,-9-7 0 16,-19-8 12-16,-18-5-8 15,-23 2-4-15,-9 0 0 0,0 8 1 16,-32 6 1-1,-4 12-2-15,-5 15 0 0,-10 11-12 16,15 8 2-16,-24 35 5 16,28 16 5-16,14-4-14 15,18-5 14-15,9-14 0 16,50-18 0-16,19-10 12 16,23-8-12-16,-5 0 7 15,-4 0 2-15,-24-9 59 16,-17-3-23-16,-42 7 7 0,0 5-13 15,-9 0-32 1,0 0 3-16,0 17-10 0,0 21 1 16,0 20-8-16,-9 9 12 15,-14 6-5-15,4 5 0 16,1 4 13-16,18-3-8 16,0-12-5-16,0-20 5 15,0-18-7-15,0-17 4 16,0-12-2-16,0 0 28 15,0-18 0-15,9-36 43 16,10-29-50-16,22-22-6 16,-5-18-20-16,6-5 6 15,-1-3-1-15,-5 12 0 16,6 16 15-16,-1 33-15 16,-14 29 0-16,15 33 1 0,17 8-22 15,19 26 18-15,-9 41-1 16,-19 18-13-16,-23 0 9 15,-27-4 8-15,0-17 0 16,0-14-19-16,-50-10 11 16,-37-8-72-16,-32-6-107 15,-46-8-181-15</inkml:trace>
  <inkml:trace contextRef="#ctx0" brushRef="#br0" timeOffset="19587">47 1293 664 0,'0'0'109'16,"0"0"0"-16,-41-168-16 0,41 103-31 16,0 1 4-16,9 9-48 15,41-1-7-15,19 6 7 16,31 3-14-16,29-5-4 16,26 5 0-16,24-3 9 15,8 16-14-15,10 16 5 16,-18 16 0-16,-14 2-4 15,-14 16 0-15,-23 22 4 16,-9 6 0-16,-23 1 5 16,5-5-9-16,-5-5 4 15,4-6 0-15,-13-8-6 16,-4-4 12-16,-24-11-6 0,-22-3 0 16,-19-3 9-16,5 0-5 15,-23-5 3-15,0-31-5 16,0-8 3-16,-9-8 2 15,-32-1-7-15,-10-5 0 16,1 0 11-16,-9 7-7 16,22 20 1-16,5 10 1 15,14 13 42-15,18 5-48 16,0 3 1-16,0 0-1 16,18 15-6-16,73 25 6 15,38 7 0-15,26-3 7 16,5-4-11-16,-31-3 4 15,-61-3 0-15,-40 0-6 0,-28 17 11 16,-87 9-5-16,-101 22 0 16,-96 14-48-16,-54 1-174 15,-15 2-494-15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57:53.33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73 724 515 0,'0'0'140'15,"0"0"-31"-15,0 0-5 16,-78-168-5-16,78 103-59 15,23-2 13-15,45-15-34 16,19 1-11-16,32 10-5 16,19 1-3-16,-1 18 0 15,23 14-4-15,19 18 6 16,-5 20-2-16,4 0 0 16,10 32 7-16,0 20-14 15,8 13 7-15,-17-1 0 0,-10-6-5 16,-22-3 8-1,-28-5-3-15,-9-7 0 0,-23-2 3 16,0-9-7-16,-28 1 4 16,-9-7 0-16,-8-13-2 15,-15 0 2-15,-18-4 0 16,-9-6-2-16,9-3 7 16,-9 0-5-16,14 0 3 15,-14 0-3-15,9-12 20 16,-9-19-20-16,0-11 0 15,0 7 6-15,0-6 4 16,0 7-12-16,-32 1 2 16,14 10 0-16,9 11 5 15,9 9-5-15,0 3 0 0,0 0-3 16,0 0-17-16,0 15 18 16,27 23-2-16,5 0 8 15,5 8-7-15,-5-2 3 16,18 3 0-16,-4-1-4 15,-5 2 9-15,0-5-5 16,-13-11 0-16,-19 0 1 16,-9 0-8-16,0-6-2 15,-59 9-4-15,-19-3-85 16,-18-2-290-16</inkml:trace>
  <inkml:trace contextRef="#ctx0" brushRef="#br0" timeOffset="455">3886 400 741 0,'0'0'211'0,"0"0"-96"16,0 0-63-16,0 0 22 15,0 0-53-15,0 0-15 16,45 59 10-16,-22 5 3 15,-13 9-5-15,8 3 0 16,-9 2-6-16,-9-13-6 16,9-7-2-16,-9-14 0 15,0-18 5-15,0-12-2 16,0-14-3-16,0 0 14 16,0 0-9-16,-9-33 73 0,-28-24-56 15,-13-16-19-15,-10-11 25 16,1-13-26-16,-1-14-2 15,10 1 1-15,14 7 11 16,3 10-12-16,33 17 0 16,0 24 2-16,0 14-13 15,33 23 11-15,26 10-2 16,10 5-5-16,18 0-4 16,-19 38 7-16,1 19 3 15,-28 11-25-15,0 10 21 16,-22 7-30-16,-19 3-19 15,0-3-38-15,0-7-93 0,-9-10-64 16,-14-13-399-16</inkml:trace>
  <inkml:trace contextRef="#ctx0" brushRef="#br0" timeOffset="1258">4408 820 356 0,'0'0'339'15,"0"0"-243"-15,0 0 16 16,0 0 2-16,0 0-33 16,0 0-8-16,27-17-48 15,-27 17-2-15,0 0-23 0,-9 0-12 16,-9 20 12-16,8 16 1 16,-13 11 1-16,23 4-2 15,0-12 0-15,0-5-26 16,51-8 13-16,8-14-25 15,10-12 38-15,23 0 14 16,-15-43-13-16,-8-3 38 16,-19-2 1-16,-31 10-7 15,-19-3 45-15,0-2-30 16,-28 2-18-16,-31 3-30 16,-15 6-4-16,20 12 4 15,3 14 0-15,10 6-23 16,32 0 23-16,9 20-8 15,0 18 8-15,0-6 0 16,0 0-15-16,50-3 11 0,10-5-19 16,8-12 10-16,1-10 7 15,18-2 6-15,-5 0 0 16,-27-6 3-16,-4-14 10 16,-19 0-7-16,-14 2 8 15,-9 3-8-15,-9 7 33 16,0 2-28-16,0 6 8 15,0 0-2-15,0 0-17 16,0 9-7-16,-18 29-8 16,-14 14 15-16,14 18 15 15,-1-3-15-15,10 9 0 16,-5 3-3-16,14-7 12 16,0-13-9-16,0-9 0 0,14-24 2 15,4-17-9 1,1-4 7-16,-10-5 0 0,14 0 21 15,-5-34-8-15,23-36 55 16,-4-27-59-16,13-8 0 16,-18-6 10-16,-23 7-19 15,1 1 0-15,-10 13-9 16,0 6 15-16,0 16-6 16,0 24 0-16,0 18-3 15,27 8-5-15,14 16 0 16,0 2-32-16,5 0 33 15,14 31-25-15,-10 16 20 0,-18 7-10 16,-4-3-19-16,-10-7 29 16,-9-6-21-16,-9-11-9 15,0-5-2-15,-55-4-86 16,-36-6-56-16,-47-12-303 16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04:59.04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101 399 779 0,'0'0'86'16,"0"0"-1"-16,0 0 58 15,0 0-58-15,0 0-46 16,0 0-8-16,-51-81-31 16,51 83-6-16,0 35 3 15,-9 22 6-15,0 9 0 16,-5 5-3-16,5 0 2 0,0-9-3 16,9-18 1-16,0-19 0 15,0-22-6-15,0-5 5 16,0 0 1-16,9-26 6 15,23-24-1-15,18-14 12 16,10 0-16-16,-14 9 3 16,-5 14-4-16,0 15 9 15,-13 14-15-15,-10 12 6 16,14 0-10-16,-5 22 2 16,5 20 3-16,-13 11 5 15,-1 8-4-15,5-3 3 16,-14-5-19-16,9-7-35 15,-18-10-119-15,10-19-55 0,-1-12-248 16</inkml:trace>
  <inkml:trace contextRef="#ctx0" brushRef="#br0" timeOffset="662">851 46 443 0,'0'0'139'15,"0"0"-22"-15,0 0 3 16,0 0-23-16,0 0-55 16,0 0-42-16,-13-46-2 15,13 92-5-15,0 12 14 0,0 7-3 16,0 4-4 0,0-4 0-16,0-11 1 0,0-9 4 15,0-9-10-15,13-20 0 16,-4-7-105-16,-9-9-9 15,0 0-8-15,0-9-6 16,0-20 81-16,-9-6 51 16,-23 1 1-16,5-2 21 15,-5 4 19-15,4 10 25 16,-4 3-18-16,14 13-18 16,9 3 13-16,9 3-42 15,0 0-1-15,0 3-1 16,9 12 4-16,41 0 6 15,-4-10-8-15,4-5 0 0,1 0 8 16,-1 0-6-16,-13 0 33 16,4-20 44-16,-9-3-14 15,-5-3 8-15,-17-4-11 16,-10 1-12-16,0 6 28 16,0 2-40-16,0 10 4 15,0 5-6-15,0 6-34 16,0 0 3-16,0 0-5 15,0 17-23-15,0 18 19 16,0 12 0-16,-10 0 4 16,10-4-1-16,0-5 10 15,0-8-12-15,0-13 3 16,0-8-9-16,0-9 8 16,0 0 2-16,19-13 7 15,-10-15-6-15,14 2 10 0,-5 2-8 16,0 11-4-16,-4 3 1 15,4 10-6-15,10 0 2 16,4 10-5-16,5 24 7 16,4 5-9-16,9 0 9 15,-13-3-72-15,13-10-146 16,-9-6-145-16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04:58.04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0 370 0,'0'0'144'0,"0"0"-42"0,0 0 26 16,0 0-86-16,0 0-39 15,0 0 17-15,77 87-1 16,-26-15 16-16,-1 14 1 16,0 4-25-16,-13-1 19 15,-5 2-22-15,-14-3-5 16,-18-3 5-16,0-6-3 15,0 3-5-15,-36-7 0 16,-24-7-28-16,10-16-116 16,0-17-316-16</inkml:trace>
  <inkml:trace contextRef="#ctx0" brushRef="#br0" timeOffset="458">526 647 26 0,'0'0'526'0,"0"0"-442"16,0 0-26-16,0 0-29 16,0 0-4-16,0 0-15 15,197 15-5-15,-128-3 16 16,-1-7-19-16,-8-5 10 15,-24 0 3-15,6 0-15 0,-24 0 26 16,-9 0-1 0,-9-9 20-16,0-9 8 0,0-5-12 15,-9 0-9-15,-28 3-21 16,-4-3-2-16,-19 2-6 16,19 4 6-16,14 5-6 15,18 3 18-15,9 6-19 16,0 3 9-16,0-2-11 15,0 2 5-15,0 0-11 16,9 5 4-16,18 21 2 16,5 0 8-16,-4 7-4 15,13 2-4-15,0 3 0 0,-13 6 7 16,-10 2-8-16,5-3 1 16,-23-1 0-1,0-2-3-15,0-2-15 0,-60-3-141 16,-8-3-201-16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04:55.9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162 452 487 0,'0'0'221'0,"0"0"-85"16,0 0-3-16,0 0-19 16,0 0-10-16,0 0-66 15,0 0-9-15,0 0-16 16,-32-26-5-16,32 62-6 15,0 15 13-15,-19 11 3 16,10 3 11-16,-9-7-27 0,9-3 7 16,-5-4-5-16,14-6 5 15,-9-7-7-15,0-9-2 16,9-7 0-16,0-12 0 16,0-10 4-16,0 0-4 15,0 0 16-15,0 0-10 16,-10-23 71-16,1-18-50 15,-14-11-23-15,23-16 20 16,0-9-20-16,0-17-3 16,0-9-1-16,42-1 12 15,-10 4-11-15,-5 13-1 16,1 14 3-16,-6 23-14 16,6 15 11-16,4 12 0 0,-5 11-4 15,15 6-7-15,26 6 2 16,1 0-13-16,9 18-47 15,-10 20 1-15,-8 12-57 16,-19 5-14-16,-32 9-35 16,-9 3-100-16,-9 6-210 15</inkml:trace>
  <inkml:trace contextRef="#ctx0" brushRef="#br0" timeOffset="389">180 718 32 0,'0'0'374'0,"0"0"-235"0,0 0-15 16,0 0 8-16,0 0-52 16,0 0-30-16,0 0-24 15,23 0-26-15,23-9 32 16,13 4-25-16,10-5 2 16,13 8 13-16,-13-3-19 15,9-2-1-15,-10 1 7 16,-8-2-3-16,-19-2 6 15,-14 5-7-15,-8-1 9 16,-6 3 28-16,-13 1-12 16,0-2 18-16,0 4-3 15,0 0-10-15,0 0 7 16,0 0-34-16,0 0-8 16,0 0-5-16,0 12-19 0,0 20 24 15,0 6 3-15,0 0 8 16,0-3-10-16,0-6-1 15,0-6 0-15,10-5-9 16,-10-6-27-16,9-6-43 16,0-4-72-16,-9-2-107 15,0 0-148-15</inkml:trace>
  <inkml:trace contextRef="#ctx0" brushRef="#br0" timeOffset="715">871 406 352 0,'0'0'177'0,"0"0"-46"15,0 0-11-15,0 0-62 16,0 0-17-16,0 0-32 16,-37 12 2-16,24 5-7 15,13 6 1-15,0-1 0 16,0 3-5-16,0-7 0 15,0-1-2-15,23-12 7 16,-14-5-5-16,9 0 11 16,-9 0-2-16,14-16 15 15,-14-14-17-15,-9-2 16 16,0 6 13-16,0-1-25 16,0 10-2-16,0 6-9 0,0 1-6 15,-9 10-5 1,-14 0-28-16,14 0-67 0,0 10-55 15,9 7-148-15</inkml:trace>
  <inkml:trace contextRef="#ctx0" brushRef="#br0" timeOffset="1186">1187 298 449 0,'0'0'168'15,"0"0"2"-15,0 0-35 16,0 0-23-16,0 0-3 15,0 0-49-15,0-93-19 16,-9 99-41-16,-10 37 15 0,10 24-9 16,-4 12 0-16,3 6 1 15,10 5 4-15,0-3-10 16,0-5 2-16,0-9-3 16,0-9 7-16,0-17-7 15,0-19 0-15,0-12 3 16,0-14-8-16,0-2 13 15,0 0-8-15,0-6 26 16,10-28-18-16,12-13 5 16,-12-5-11-16,8-1 4 15,14 7 0-15,-5 10-6 16,-8 16 0-16,4 11-8 16,4 9 1-16,-9 0 6 15,24 0 0-15,-10 33-6 0,-5 4-5 16,1 0 12-16,-15 5 0 15,-4-1-11-15,-9-3 6 16,0-6-9-16,-9 1 0 16,-41-11-41-16,-10-2-5 15,1-8-23-15,-1-8-9 16,10-4 10-16,23 0-7 16,8 0 12-16,-4-6-24 15,23-21-74-15,0-23-198 16</inkml:trace>
  <inkml:trace contextRef="#ctx0" brushRef="#br0" timeOffset="1455">1965 18 450 0,'0'0'161'0,"0"0"-7"16,0 0-40-16,0 0-16 15,0 0-56-15,0 0-2 16,-215 14-11-16,174 54-21 16,13 13 30-16,10 9-20 15,-5 15-7-15,23 6 13 16,0-3-17-16,0-3-7 16,32-8 0-16,18-13 3 0,-13-9-10 15,23-13-69 1,-19-18-130-16,18-18-33 0,-13-17-156 15</inkml:trace>
  <inkml:trace contextRef="#ctx0" brushRef="#br0" timeOffset="1859">2057 843 82 0,'0'0'363'0,"0"0"-206"16,0 0-55-16,-69-177 33 15,69 151-56-15,0 5-36 16,0 6 6-16,0 9-35 15,18 6-4-15,14 0-10 0,-4 3 4 16,13 26-9 0,-14 3 5-16,5 11 0 0,-22-1-1 15,-1 5 3-15,0-4-2 16,-9-1 0-16,0-11 5 16,0-10-4-16,0-10-1 15,0-8 0-15,0-3 6 16,9 0-6-16,0-14 15 15,14-18 2-15,-5-21-8 16,1-2-1-16,22-5 10 16,-14 3-17-16,15 13 6 15,-15 12-2-15,-4 17-4 16,-5 13-1-16,14 2-18 0,-13 8 11 16,8 25 1-16,-4 7 6 15,-5-2-7-15,1-2 7 16,4-2-1-16,-5-2-19 15,0-5-87-15,14-10-61 16,-4-11-139-16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05:02.1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134 196 413 0,'0'0'493'0,"0"0"-371"0,0 0 11 16,0 0-46-16,0 0-47 15,0 0-15-15,-36 146-18 16,13-59 19-16,14 12-26 16,0 1 1-16,-1-5 7 15,10-13-4-15,0-15-4 16,0-20 0-16,0-20 9 16,0-16-12-16,0-11 4 15,0 0-1-15,-9-24 29 16,-5-28-26-16,5-20 8 15,0-19 11-15,9-14-21 16,0-6 15-16,0-7-16 0,9 14 0 16,14 11 2-16,-4 17 0 15,-1 24-2-15,-9 17 0 16,14 17-13-16,13 18 10 16,15 0-48-16,-1 28-66 15,-9 26-56-15,-31 10-136 16,-10 9-345-16</inkml:trace>
  <inkml:trace contextRef="#ctx0" brushRef="#br0" timeOffset="300">107 723 436 0,'0'0'130'0,"0"0"-22"0,0 0-4 15,0 0-47-15,0 0-21 16,0 0 3-16,265-101-12 15,-214 81 32-15,-15-2-2 16,6 2 7-16,-24 0 12 16,-9 5-26-16,5 4 6 15,-14 5-5-15,0 6-33 16,0 0-1-16,0 0-17 16,0 17-17-16,0 27 8 15,0 9 14-15,-23 5-5 16,23-2 0-16,-9-13 10 15,9-11-24-15,0-8-7 16,0-13-123-16,0-11-37 0,0 0-69 16,0-11-61-16</inkml:trace>
  <inkml:trace contextRef="#ctx0" brushRef="#br0" timeOffset="433">510 598 142 0,'0'0'194'0,"0"0"-23"15,0 0-21-15,0 0-14 16,0-157-49-16,0 154-11 15,0 3-38-15,0 0-37 16,0 0-2-16,0 5-44 16,9 19-92-16,23-10-258 15</inkml:trace>
  <inkml:trace contextRef="#ctx0" brushRef="#br0" timeOffset="864">775 280 374 0,'0'0'268'0,"0"0"-119"16,0 0-20-16,0 0 13 16,0 0-16-16,0 0-78 15,0-73-15-15,0 73-33 16,0 35 6-16,0 18-6 16,-9 14 2-16,-9 14-1 15,9 10 7-15,-14-1-4 16,13-8-4-16,1-15 0 15,9-17 6-15,0-18-9 0,0-15 3 16,0-11 0-16,0-6-1 16,0 0 9-16,0-14 3 15,0-21-9-15,9-6 7 16,24-6-11-16,-15 3 2 16,0 3 0-16,5 13-2 15,-5 13 6-15,1 9-4 16,4 6 0-16,4 0-13 15,0 27 5-15,6 7 7 16,-6 6-6-16,-13-1-1 16,-14 2-6-16,0-6 12 15,0-3-2-15,-41-6-14 0,-1-9 15 16,-3-5-39 0,-6-12-58-16,1 0-18 0,22 0-81 15,5 0-151-15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05:00.99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398 131 829 0,'0'0'113'15,"0"0"-15"-15,0 0 26 16,0 0-10-16,0 0-90 16,0 0-16-16,-60 40-8 15,38 49 0-15,3 15 6 0,1 10-6 16,9 0 0 0,9-10 1-16,0-13 0 15,0-24-2-15,0-21-15 0,9-16-53 16,9-18-44-16,-9-12-22 15,1 0 29-15,-10-21 52 16,0-25-26-16,0-10 70 16,-10-15 5-16,-35 2 10 15,-6 2 0-15,1 6 17 16,0 14 4-16,13 9 22 16,5 12-31-16,14 8 6 15,-5 7-8-15,23 6-9 16,0 5-11-16,0 0 5 15,32 0-3-15,18 0-2 16,19 8 10-16,9-3-4 16,-10-5 7-16,1 0-8 0,0 0 46 15,-10-11 7-15,1-15 8 16,-1 0 8-16,-18-1-39 16,-13 0 19-16,-5 4 7 15,-23 0-25-15,0 6 10 16,0 2-19-16,-14 4-21 15,-4 11-2-15,-1 0-8 16,-13 0 9-16,5 26-2 16,-5 14 14-16,4 16-14 15,10 5 2-15,18 6 0 16,0-3-2-16,0-5 0 16,0-19 2-16,27-13-2 0,1-18-4 15,13-9 6-15,0-4 0 16,10-30 1-16,-6-10 11 15,6-6-6-15,-10 3-6 16,-14 7 7-16,5 5 0 16,-22 15-4-16,8 11-3 15,-18 9 3-15,18 0-10 16,5 0-7-16,-5 29 12 16,1 8-3-16,-10 5 7 15,5 1-2-15,-5-2 0 16,9-3 1-16,-9-9-11 15,0-9 14-15,14-4-4 0,-14-11 0 16,19-5 2-16,-5 0-2 16,4-5 0-16,5-25 6 15,-13-8-7-15,22-6 6 16,-14-5-5-16,1 2 4 16,4 5 0-16,-14 14-1 15,5 14-3-15,-23 11 0 16,9 3-10-16,-9 0 3 15,9 32 5-15,0 9-9 16,1 6 14-16,-10-4-3 16,0-5 0-16,9-6 1 15,0-8-9-15,5-11 8 16,-5-5 0-16,0-8-4 16,-9 0 4-16,9 0 0 0,9-21 0 15,-4-3 4-15,4 0-2 16,1 1-2-16,4 6 0 15,-14 2 0-15,-9 7 3 16,9 8-3-16,-9 0 0 16,9 0-7-16,-9 0 1 15,18 8-3-15,-8 10 9 16,3 2-7-16,6-3 8 16,-10-5-5-16,0 0 2 15,23-6-21-15,-5-6 18 16,15 0 3-16,8 0 2 15,-4-18 2-15,13-14 2 16,1-3-4-16,-19 3 0 0,-14 9 8 16,-4 8-9-1,-23 13 1-15,9 2 0 0,1 2-7 16,8 34-5-16,14 10 12 16,5 7 0-16,4-4-50 15,27-8-149-15,1-15-122 16</inkml:trace>
  <inkml:trace contextRef="#ctx0" brushRef="#br0" timeOffset="729">2893 379 268 0,'0'0'442'0,"0"0"-315"16,0 0 22-16,0 0-56 15,-96-155-21-15,73 155-57 16,4 0-15-16,1 0 0 16,-14 36 0-16,4 12 0 15,-4 11-1-15,14 5 3 16,18 0-2-16,0-1 0 16,0-15-17-16,37-12 10 15,-5-20-19-15,9-10 10 16,-14-6 12-16,15-6 8 15,-24-34-1-15,-9-13 8 0,-9-2-9 16,0 0 38 0,0-2 0-16,-36 10-10 0,-15 8 18 15,1 9-32-15,18 16-2 16,4 11-14-16,10 3-14 16,9 3 14-16,9 31-3 15,0 8 3-15,0 2-3 16,36-8 3-16,15-5-4 15,27-14 1-15,-1-11 0 16,6-6 3-16,-15 0 0 16,-17-26 3-16,-24-9 8 15,-8-12-9-15,-6-5 17 16,-4-10 22-16,-9 1-1 16,0-1 16-16,0 13-17 0,-22 9-13 15,3 13 16 1,10 11-30-16,0 15 0 0,9 1-12 15,-9 6-7-15,-5 46 0 16,-4 33 1-16,-1 37 12 16,-3 30-2-16,-6 25-4 15,1 13 0-15,-5 8-1 16,13-2-47-16,19-9-20 16,0-16 8-16,28-32-44 15,31-49 25-15,1-41-13 16,-1-38 81-16,10-11 9 0,23-38 4 15,-6-32 42 1,11-20 11-16,3-14-1 0,-31-5 13 16,-28 1-46-16,-32 9-17 15,-9 9-4-15,-41 11-1 16,-37 14-41-16,-32 18-150 16,14 13-186-16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05:03.59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307 110 586 0,'0'0'111'0,"0"0"0"16,0 0-2-16,0 0-12 15,0 0-63-15,0 0 4 16,-69-105-20-16,60 105-17 15,-14 0-1-15,-4 0 0 16,-1 17 0-16,-13 19-2 16,9 4 8-16,5 9-6 15,17 5 0-15,10 4 3 16,0 3-6-16,19 9 3 16,40 0 0-16,-8 0 3 15,8-3 5-15,-22-14-8 16,-14-9 0-16,-14-10 1 15,-9-7-9-15,0-7 9 16,-9-6-1-16,-33-2 0 16,-8-9-2-16,-9-3 2 0,13 0 0 15,5 0-51-15,13-3-79 16,5-21-56-16,23-4-50 16,0-10-138-16</inkml:trace>
  <inkml:trace contextRef="#ctx0" brushRef="#br0" timeOffset="646">394 451 145 0,'0'0'67'0,"0"0"29"15,0 0 35-15,0 0-17 0,0 0 2 16,0 0-6 0,0 0-12-16,178-131-32 0,-178 111 5 15,-9 2-18-15,-18 3-34 16,-5 7 14-16,4 8-33 15,-13 0 3-15,14 3-8 16,-5 35 7-16,13 11-2 16,-4 6 0-16,23 4 4 15,0-7-7-15,0-8 3 16,32-12 0-16,10-11-11 16,-6-7 11-16,5-11 0 15,10-3 0-15,-15 0 5 16,6-5-2-16,-15-19-3 0,-4-2 0 15,-5-7 6 1,-18-1 1-16,9 3-7 0,1 3 5 16,-1 11 0-16,4 5 6 15,-13 9-11-15,0 3 0 16,10 0-4-16,-1 9-13 16,0 23 17-16,9 9 0 15,5 2 5-15,5 7-6 16,-10-3 1-16,5-1 0 15,-5-5-4-15,-9-5 6 16,0-8-2-16,5-7 0 16,-14-5 4-16,0-11-9 15,0-5 5-15,0 0-20 16,-14-5 11-16,-4-26-6 0,0-3 15 16,18-2-2-16,0 1 7 15,0 3-8-15,9 0 3 16,18 6 0-16,5 0-7 15,-4 8 7-15,-5 10 0 16,-5 8 0-16,10 0-13 16,-6 0 13-16,-3 26-10 15,-1 3-4-15,-9 3 10 16,14-5-64-16,-5-7-11 16,-18-3-2-16,10-5-29 15,-1-6-51-15,-9-6-169 16</inkml:trace>
  <inkml:trace contextRef="#ctx0" brushRef="#br0" timeOffset="805">1154 390 189 0,'0'0'155'0,"0"0"-44"0,0 0 10 16,0 0-31-16,0 0-14 15,0 0-31-15,-69-137-39 16,69 140-6-16,-9 26-10 15,9 6-125-15</inkml:trace>
  <inkml:trace contextRef="#ctx0" brushRef="#br0" timeOffset="1705">1154 390 447 0,'59'137'149'0,"-36"-145"-42"0,-14 2 10 16,19-4-47-16,4 5-38 15,-5-6-25-15,5 1 3 16,-13-4 15-16,-1-4-22 16,-9-2 27-16,-9-2 3 15,0-6-13-15,0 5 16 16,0 3-19-16,-27 5-6 0,-1 9-7 15,-4 6-3 1,5 0-1-16,-5 6 0 0,4 26 3 16,-4 15-5-16,23 2 2 15,-9 4 0-15,18-6-3 16,0-10 8-16,0-5-5 16,0-8 0-16,27-6-2 15,5-8-3-15,-4-6 2 16,13-4 3-16,-14 0-5 15,5 0 12-15,-4-18-7 16,4-5 0-16,-5-3 7 16,5-6-5-16,-13-6-2 15,-1-1 0-15,-9 5 2 16,0 3 2-16,-9 12-4 0,0 8 1 16,0 5 6-1,0 6-14-15,0 0 2 0,-18 0 2 16,9 0-7-16,-10 6 13 15,10 8-3-15,-4 4 0 16,13 2 6-16,0 6-9 16,0 0 3-16,0-2-4 15,0-1-1-15,22-8-8 16,6-3 10-16,-19-7 1 16,14-2 1-16,-14-3 1 15,9 0 0-15,-8 0 0 16,12-8 5-16,-12-4 2 15,-10 0-5-15,9 7 3 16,0-2 0-16,-9-1 12 16,0 2-8-16,0-2-4 0,0-2 14 15,0-1-17-15,0 2 2 16,0-3 12-16,0 0-16 16,0 7 20-16,-9-1-16 15,9 6-1-15,0 0-1 16,0 0-2-16,0 0 0 15,0 0 0-15,0 0-12 16,0 0 12-16,0 9 0 16,0 4 0-16,0 0-3 15,0 1 6-15,0 7-3 0,0-6 0 16,0-1 6 0,0 0-9-16,0-1 3 0,0-2-1 15,0-5-8-15,0 3 8 16,0-3 1-16,0-4-4 15,0 5-40-15,0-2-48 16,0 4-79-16,0-4-55 16,-19-1-115-16</inkml:trace>
  <inkml:trace contextRef="#ctx0" brushRef="#br0" timeOffset="2057">1552 556 379 0,'0'0'156'0,"0"0"-63"15,0 0 20 1,0 0-44-16,69-178-48 0,-60 146 50 16,0 0-32-16,-9 8 11 15,0 3 15-15,0 14-35 16,0 1 4-16,0 3-29 16,0 3-1-16,0 0-8 15,0 0-9-15,0 14 13 16,0 16-6-16,0 5 14 15,0 3-8-15,0 2 0 16,0 4 3-16,0 5-4 16,9-2 1-16,23 3 0 15,5 2 0-15,-5 1 9 16,-14-3-9-16,0-4 0 0,-4-5 1 16,-14-6-7-1,0-9 6-15,-23-5-5 0,-27-13 3 16,-28-4-47-16,0-4-33 15,-9 0-62-15,28-10-105 16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11:19.54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25757 7480 724 0,'0'0'179'0,"0"0"-51"0,0 0 13 15,0 0-13-15,0 0-27 16,0 0-31-16,-32-142-56 16,23 164-14-16,-9 42 20 15,8 21-17-15,-3 26 16 16,13 5-6-16,-19 19-3 16,10 2-10-16,-9-6 10 15,-5-14-10-15,23-24 0 16,0-20 0-16,0-24-3 15,23-13-56-15,36-19-41 16,28-17-113-16,23 0-56 16,-4-6-119-16</inkml:trace>
  <inkml:trace contextRef="#ctx0" brushRef="#br0" timeOffset="319">26192 8136 480 0,'0'0'221'0,"0"0"-91"15,0 0-22-15,0 0 8 16,0 0-45-16,0 0-7 16,-32-59-64-16,23 92 6 15,-10 4 33-15,19 11-36 16,0-2-3-16,0-5 3 16,0-3 2-16,28-12 0 15,4-12-5-15,5-4 0 0,4-10 48 16,9 0-14-16,-13-10 39 15,-5-16-8-15,-14-6-41 16,-9-6 25-16,-9-3-28 16,0 1-12-16,0 4-9 15,-27 5 0-15,-24 4-2 16,10 15 0-16,5 10-98 16,4 2-34-16,13 0-123 15,19 0-190-15</inkml:trace>
  <inkml:trace contextRef="#ctx0" brushRef="#br0" timeOffset="583">26663 7418 596 0,'0'0'314'0,"0"0"-165"15,0 0 30-15,0 0-60 16,0 0-62-16,0 0-33 15,0-20-12-15,78 90 24 16,14 15-6-16,4 8-21 16,-5 6 16-16,-4 1-24 15,-27-2 2-15,-33-1 0 16,-13-6 9-16,-14-5-12 16,-23-3 0-16,-36-8 8 15,-28-8-17-15,-23-7-82 16,5-12-164-16,-14-10-323 0</inkml:trace>
  <inkml:trace contextRef="#ctx0" brushRef="#br1" timeOffset="-351983">1263 1929 544 0,'0'0'209'0,"0"0"-69"15,0 0-70-15,0 0-44 16,0 0-22-16,229-8 1 15,-151 8 0-15,9 0-4 16,-5 0-1-16,-22 0 0 16,-33 8-84-16,-27 13-150 15</inkml:trace>
  <inkml:trace contextRef="#ctx0" brushRef="#br1" timeOffset="-351787">1392 2227 441 0,'0'0'232'15,"0"0"-189"-15,0 0 24 0,0 0 20 16,0 0-47-16,265-3-20 16,-183 1-7-16,-4 2-3 15,0 0-20-15,-9 0 7 16,-1 0-172-16,-8 0-307 15</inkml:trace>
  <inkml:trace contextRef="#ctx0" brushRef="#br1" timeOffset="-351405">2714 1978 639 0,'0'0'259'0,"0"0"-103"15,0 0-29-15,0 0-9 16,0 0-88-16,0 0 8 16,-146-40-38-16,137 73 9 15,-5 6-5-15,14 9-4 16,0 4 0-16,0 1-1 16,0-7 12-16,41-5-11 15,10-12 0-15,-1-12-1 16,9-13 1-16,10-4 0 15,-9 0 2-15,-1-30 25 16,-4-5-24-16,-14-4 39 16,-9-6 5-16,-23-2-34 0,-9 1 25 15,0-2-33-15,-32 5-2 16,-27 8-6 0,-1 9 7-16,-8 14-5 0,-1 12 1 15,10 0-38-15,-1 21-20 16,1 22-100-16,13 9-189 15,-14 13-505-15</inkml:trace>
  <inkml:trace contextRef="#ctx0" brushRef="#br1" timeOffset="-352764">59 1844 514 0,'0'0'305'15,"0"0"-141"-15,0 0-25 16,0 0 5-16,0 0-62 16,0 0-45-16,0 0 14 15,10-9-45-15,3 9 10 16,-13 6-16-16,10 25 11 15,-1 6-9-15,0 12 6 0,0 1-8 16,9 0 8 0,5-4 2-16,-14-8-10 0,0-9 0 15,1-11 11-15,-10-10-11 16,0-4 0-16,0-4 0 16,0 0 12-16,0 0-8 15,0-5 13-15,0-28 20 16,-19-17-30-16,1-9 9 15,-5-11-16-15,-4-8 3 16,18-7-3-16,-1 0 3 16,-3 13-3-16,13 8 0 15,0 14 7-15,0 15-14 16,0 11 7-16,23 8-6 16,13 6-9-16,5 8 13 0,28 2 0 15,-9 0 0-15,-1 20-39 16,-9 9-13-16,-4 12-65 15,-23 6-70-15,-14 8-113 16,-9 12-374-16</inkml:trace>
  <inkml:trace contextRef="#ctx0" brushRef="#br1" timeOffset="-352561">82 2043 181 0,'0'0'353'15,"0"0"-230"-15,0 0-19 16,0 0-49-16,0 0-50 0,0 0 31 16,0 0-27-16,206-15 14 15,-119 7-15-15,-9-2 0 16,-5 2-16-16,-18 8 8 16,-13 0-157-16,-33 0-427 15</inkml:trace>
  <inkml:trace contextRef="#ctx0" brushRef="#br1" timeOffset="-352208">682 2049 506 0,'0'0'206'16,"0"0"-22"-16,0 0-52 16,0 0-81-16,0 0 30 15,0 0-54-15,-18-9 0 0,9 9-27 16,-5 18 13-16,5 11-6 15,0 3-7-15,9 2 0 16,0 4-2-16,0 1 6 16,18-7-4-16,14-7 0 15,18-4 7-15,-13-12-7 16,13-9 3-16,1 0 1 16,-15 0 18-16,5-17-14 15,-9-13 37-15,-22-2 13 16,-10-5-33-16,0-5 19 15,0-1-38-15,-42 5-2 16,-17 3-8-16,-1 12-8 16,1 8 8-16,22 6 4 0,-4 9-40 15,23 0-16-15,-5 9-99 16,23 14-127-16,0-8-285 16</inkml:trace>
  <inkml:trace contextRef="#ctx0" brushRef="#br1" timeOffset="-350016">1543 3128 824 0,'0'0'67'0,"0"0"-40"15,0 0 37-15,0 0-64 16,0 0 19-16,0 0-13 16,164-3 3-16,-86 3-3 15,14 0 0-15,-14 3-6 16,-1 3-2-16,-8 5-21 15,-19 5-199-15,-27 6-143 0</inkml:trace>
  <inkml:trace contextRef="#ctx0" brushRef="#br1" timeOffset="-349868">1671 3387 406 0,'0'0'100'0,"0"0"-94"15,0 0 59-15,0 0-13 16,0 0-52-16,242 32 0 16,-141-32-22-16,9 0-478 15</inkml:trace>
  <inkml:trace contextRef="#ctx0" brushRef="#br1" timeOffset="-349267">2756 3134 624 0,'0'0'222'16,"0"0"-86"-16,0 0-20 15,0 0-27-15,0 0-20 16,0 0-61-16,27-127 18 15,-9 114-9-15,5-1-10 16,-4-2 18-16,-1 2-22 0,5-1 7 16,-14 6 27-16,-9 4-32 15,9 2 27-15,-9 3 2 16,0 0-28-16,0 0 22 16,0 0-28-16,0 0-14 15,0 24 12-15,0 16-2 16,0 12 4-16,9 2 0 15,0 1 11-15,-9 3-7 16,14 0-4-16,-14-4 0 16,0-12-9-16,0-6 11 15,0-14-2-15,0-6 0 16,0-8 13-16,0-2-22 0,0-3 9 16,0-3-9-16,0 0 1 15,0 0-7-15,-14 0 14 16,5 0 1-16,0 0 9 15,-9 0 16-15,18 0-25 16,0 0 3-16,0 0 5 16,0 0-5-16,0 0-3 15,0 0 0-15,0 0-1 16,9-6-1-16,18-9 2 16,24 3-9-16,-1 1 0 15,28 2-24-15,0-2-6 16,22-1 7-16,-13 0-51 15,-4 1 5-15,-15 3-131 16,-40-2-279-16</inkml:trace>
  <inkml:trace contextRef="#ctx0" brushRef="#br1" timeOffset="-350693">137 3032 651 0,'0'0'249'0,"0"0"-111"15,0 0 27-15,0 0-64 16,0 0-47-16,0 0-44 0,-9-26-5 16,9 72-5-16,0 15 2 15,0 9 7-15,0 3-7 16,0 0-2-16,0-11 0 15,0-10 8-15,0-23 3 16,0-14-11-16,0-9 0 16,0-6 3-16,0 0 9 15,0-9-6-15,-9-29 51 16,0-12-24-16,-9-11-32 16,-5-6 27-16,23-12-22 15,-10-5 6-15,10 2-12 16,0 1 0-16,0 13 0 15,0 10-7-15,10 8 9 0,22 18-2 16,4 6 0 0,-4 12-15-16,10 11 7 0,-6 3-16 15,5 0-33-15,-4 34-21 16,13 10-74-16,-18 6-33 16,-13 2-79-16,-10 1-211 15</inkml:trace>
  <inkml:trace contextRef="#ctx0" brushRef="#br1" timeOffset="-350522">0 3341 481 0,'0'0'196'0,"0"0"-64"16,0 0-42 0,0 0-32-16,0 0-46 0,0 0 4 15,211-56-16-15,-115 56-1 16,-19 0-6-16,6 0-178 15,-37 15-445-15</inkml:trace>
  <inkml:trace contextRef="#ctx0" brushRef="#br1" timeOffset="-350287">732 3364 555 0,'0'0'229'15,"0"0"-64"-15,0 0-11 16,0 0-61-16,0 0-15 0,0 0-49 16,0 0-21-16,0-20-8 15,0 43 12-15,0 18-12 16,10 6 2-16,-1-1 8 16,-9 4-5-16,9-3-5 15,-9-3-9-15,9-5 5 16,14-6-171-16,-5-10-227 15</inkml:trace>
  <inkml:trace contextRef="#ctx0" brushRef="#br1" timeOffset="-370232">11517 1898 627 0,'0'0'70'0,"0"0"16"16,0 0 4-16,0 0-34 15,0 0-56-15,0 0 0 16,197 0 20-16,-78 0-15 15,0 0-3-15,-23 0-2 16,-37 0-6-16,-27 2-54 16,-32 7-192-16,0 3-160 15</inkml:trace>
  <inkml:trace contextRef="#ctx0" brushRef="#br1" timeOffset="-370101">11558 2064 268 0,'0'0'177'0,"0"0"-136"0,0 0-9 16,0 0 57-16,0 0-52 16,325 29-17-16,-188-29 1 15,-18 0-21-15,-41-3-132 16</inkml:trace>
  <inkml:trace contextRef="#ctx0" brushRef="#br1" timeOffset="-371217">9315 1684 421 0,'0'0'137'16,"0"0"-21"-16,0 0-3 15,0 0 2-15,0 0-37 0,0 0 2 16,0-134-5 0,0 134-47-16,0 0-2 0,0 11-26 15,0 39-12-15,0 23 9 16,0 18 3-16,0 6 0 15,9-2 1-15,14-2 10 16,5-2-11-16,13-12 0 16,-14-9 5-16,14-10-14 15,10-12-1-15,-15-13-145 16,15-13-131-16</inkml:trace>
  <inkml:trace contextRef="#ctx0" brushRef="#br1" timeOffset="-370821">9713 2259 514 0,'0'0'152'0,"0"0"-38"15,0 0 2-15,0 0-11 16,0 0-41-16,-41-155-8 16,41 149-41-16,18 6-7 15,14 0-16-15,5 6 6 16,4 21 0-16,0 5-4 15,-22-4 0-15,-1 5 6 16,-9-7-1-16,0 0 2 16,-9-6-7-16,0-8 4 15,0-8-15-15,0-4 10 16,0 0 7-16,0 0 5 0,0-10 11 16,14-16-6-16,-5-6-7 15,19 0-3-15,4 0 0 16,-5 3-2-16,5 9 4 15,-4 5-2-15,-10 9 0 16,23 6-8-16,-9 0 6 16,-4 0-5-16,-10 23 4 15,14 3-4-15,-23 4-2 16,0-1-64-16,-9-3-103 16,0-5-202-16</inkml:trace>
  <inkml:trace contextRef="#ctx0" brushRef="#br1" timeOffset="-370557">10331 1731 213 0,'0'0'329'0,"0"0"-215"16,0 0 15-16,-36-149-5 15,36 144-29-15,0 5-26 16,0 0-69-16,36 0 5 15,33 16 0-15,0 25 0 16,4 15 3-16,-14 11-7 16,-13 11 2-16,-14 4 3 15,-4-3-3-15,-28 0-3 0,0-9 4 16,0-6 3 0,-19-8-14-16,-22-8 7 0,4-9-147 15,5-10-202-15</inkml:trace>
  <inkml:trace contextRef="#ctx0" brushRef="#br1" timeOffset="-372493">7562 2066 513 0,'0'0'130'0,"0"0"11"15,0 0-10-15,0 0-34 16,0 0-8-16,0 0-43 16,-23-70-18-16,14 70-28 15,0 32 11-15,0 21-10 16,9 17 0-16,-10 9-1 16,10-1 7-16,0-5-5 15,0-14-2-15,0-18 0 16,0-15 9-16,0-18-8 15,0-8 0-15,0 0-1 16,0-6 32-16,0-32-17 0,0-14-5 16,0-9 29-16,0-12-26 15,0-3 0-15,0-2-13 16,0-7 1 0,0-3-1-16,0-2 1 0,10 11-1 15,17 12 0-15,5 21-4 16,5 22 1-16,13 19-7 15,0 5-23-15,1 17 4 16,-6 33-69-16,6 5-45 16,-10 6-111-16,-14-2-238 15</inkml:trace>
  <inkml:trace contextRef="#ctx0" brushRef="#br1" timeOffset="-372133">7530 2203 201 0,'0'0'98'16,"0"0"-40"-16,0 0 52 15,229-20-16-15,-133 5-39 16,-5 0-9-16,-4-2-15 16,-18 2 13-16,-9 4 8 15,-19 2-31-15,-23 3 13 16,0 4-8-16,-18-1 1 15,0 3 32-15,0 0-10 16,0 0 10-16,0 0-3 0,0 0-32 16,0 0-14-16,0 0-10 15,0 0-20-15,0 20 20 16,0 9-3-16,9 7 6 16,14-2-1-16,-4 4 6 15,-1-3-8-15,5-4 0 16,-14-6 5-16,0-11-16 15,-9-6 4-15,9-1-120 16,-9-7-71-16,9-3-204 16</inkml:trace>
  <inkml:trace contextRef="#ctx0" brushRef="#br1" timeOffset="-371963">8308 1766 435 0,'0'0'200'16,"0"0"-93"-16,0 0-5 16,0 0-52-16,0 0-50 15,0 0-2-15,0 5-13 16,0 23-311-16</inkml:trace>
  <inkml:trace contextRef="#ctx0" brushRef="#br1" timeOffset="-371537">8308 1766 540 0,'298'-21'225'0,"-298"16"-83"16,0 5-9-16,0 0-31 15,0 5-96-15,0 36-2 16,0 17 6-16,0 13-2 15,0-2 10-15,0 5-16 16,0-7 7-16,0-6-5 16,0-7 5-16,9-15-6 15,-9-10-3-15,0-11 2 16,0-12-6-16,0-4 10 0,0-2-6 16,0 0 13-16,9 0-10 15,-9-17 25-15,14-15-25 16,4-6 0-16,0 0 6 15,14 6-3-15,-4 8-4 16,-19 13-2-16,14 11-5 16,-5 0-2-16,10 7 0 15,4 27 7-15,-5 10-12 16,5 5 9-16,-14 7 3 16,1-4-1-16,-6-5-38 15,-13-13-27-15,0-7-103 16,-13-10-22-16,-33-6-122 15</inkml:trace>
  <inkml:trace contextRef="#ctx0" brushRef="#br1" timeOffset="-369140">8555 1865 312 0,'0'0'194'0,"0"0"-73"15,0 0 10-15,0 0-20 16,0 0-26-16,0 0 2 15,-9-66-40-15,9 66-38 16,0 0-9-16,0 14-1 16,0 30 1-16,0 16 1 15,9 7 1-15,0 3 5 16,14 1 5-16,-14-5-11 0,10-1 7 16,-10-9-8-16,14-10 0 15,-14-8 1-15,0-12 7 16,0-14-8-16,-9-6 0 15,0-6 3-15,0 0 2 16,0 0 8-16,0-6 0 16,0-18-2-16,0-10-6 15,0-4-5-15,-9-4 0 16,9-1 11-16,0 4-8 16,0 11-3-16,0 7 0 15,0 15 2-15,0 4-1 16,0 2-2-16,27 0-4 15,15 0-1-15,17 23-1 0,-8 11 7 16,8 8 0 0,-9 2-9-16,-4 0 12 0,-14-7-3 15,-23 1 0-15,-9-6-6 16,0-2 2-16,-9-10-6 16,-59-6-12-16,-15-2 0 15,-4-9-41-15,-14 0-34 16,33-3 42-16,-1 0-9 15,33 0 9-15,26 0-35 16,10-12-120-16</inkml:trace>
  <inkml:trace contextRef="#ctx0" brushRef="#br1" timeOffset="-368541">8308 1655 441 0,'0'0'81'0,"0"0"1"16,0 0-5-16,0 0-40 16,0 0-25-16,0 0-4 15,-105 3-8-15,105 11 0 16,0 1 1-16,0 6 8 0,0-1-9 16,9 3 0-16,9-3 6 15,0-2-6-15,15-12 0 16,-6-6 0-16,-4 0 2 15,4 0 20-15,5-15-12 16,-13-8 31-16,-10-3 24 16,-9-3-13-16,0 3 16 15,0-3-26-15,-18 5-19 16,-24 4 9-16,6 10-32 16,-5 8-8-16,-10 2 6 15,15 0-23-15,-6 30-17 16,10 7-286-16</inkml:trace>
  <inkml:trace contextRef="#ctx0" brushRef="#br1" timeOffset="-362923">19459 1626 712 0,'0'0'102'0,"0"0"-6"0,0 0 10 15,0 0-70-15,0 0-1 16,0 0-19-16,22 207 10 15,-3-137 12-15,-1-6-34 16,5-9 14-16,-14-11-18 16,0-15 8-16,0-14-5 15,-9-6-3-15,0-9 0 0,0 0 19 16,0 0-18-16,0 0 20 16,0-24 37-16,0-13-54 15,-18-13 32-15,-14-8-16 16,5-13-5-16,17-13 7 15,1-13-15-15,9 4-1 16,0 8-6-16,0 22 6 16,0 22-11-16,0 15 5 15,0 14 0-15,19 6-7 16,31 6-15-16,9 0-16 16,19 8-37-16,9 31-87 15,-18 10-16-15,-37 6-33 16,-5 4-136-16</inkml:trace>
  <inkml:trace contextRef="#ctx0" brushRef="#br1" timeOffset="-362576">19481 1915 381 0,'0'0'132'0,"0"0"-35"16,0 0-22-16,0 0-8 15,0 0-23-15,0 0-21 16,165-3 24-16,-73-6-33 15,-5 0 9-15,-9 4 2 16,-10-5-25-16,-17 3 20 16,-10-3-10-16,-23 5 3 15,-18-1 49-15,0 2-1 16,0-2-4-16,0 0 7 0,0 1-43 16,0 2 21-16,0 3-17 15,0 0-13-15,0 0-6 16,0 0-6-16,0 3 0 15,0 26-4-15,0 12 10 16,0 4-4-16,0-6-2 16,18 5 0-16,14-8-9 15,-4-7 0-15,4-6-24 16,-5-12-78-16,-4-5-154 16,-23-6-223-16</inkml:trace>
  <inkml:trace contextRef="#ctx0" brushRef="#br1" timeOffset="-362228">20072 1687 487 0,'0'0'202'0,"0"0"-88"0,0 0 33 16,0 0-18-16,0 0-94 15,0 0 0-15,-78-82-35 16,78 82-4-16,0 18 3 15,0 8 2-15,0 3-3 16,0 1 2-16,0 2 0 16,0-3 2-16,18-9-1 15,14-8-1-15,-4-9 2 0,-10-3 8 16,14 0 5-16,-13-12-10 16,-10-17-2-16,0-9 10 15,-9-3-9-15,0 0 1 16,0 6-5-16,-37 12 1 15,5 9-9-15,5 10 4 16,8 4-69-16,19 4-63 16,0 30-63-16,0 0-110 15</inkml:trace>
  <inkml:trace contextRef="#ctx0" brushRef="#br1" timeOffset="-361752">20388 1626 468 0,'0'0'196'0,"0"0"-33"0,0 0-22 16,0 0-19-16,0-166 3 15,-9 157-58-15,9 3 5 16,0 6-14-16,0 0-56 16,0 2-2-16,0 37-2 15,0 14 2-15,0 7 5 16,18 5 5-16,14-1-10 15,-23-3 0-15,9-3 4 16,-8-7-4-16,-10-8 0 16,9-11 0-16,5-16-6 15,-14-6 15-15,9-10-9 16,-9 0 2-16,0 0 3 0,0 0 15 16,0-11-20-16,0-16 4 15,0-2-10-15,0-3 15 16,0-3-9-16,0 3 0 15,27 6 5-15,-9 5-14 16,5 10 9-16,5 7 0 16,13 4-14-16,0 0 9 15,5 21 5-15,-14 8-1 16,5 3-1-16,-14-2-5 16,-5-4 7-16,0-3 0 15,-9-3-10-15,-9-5 10 16,0 2-5-16,-18 1-2 15,-51-3-38-15,-27 0-35 16,5-7-85-16,13-2-41 0,18-6-52 16</inkml:trace>
  <inkml:trace contextRef="#ctx0" brushRef="#br1" timeOffset="-361474">21120 1116 511 0,'0'0'239'0,"0"0"-83"15,0 0 6-15,0 0-31 0,0 0-28 16,0 0-53 0,0 0-39-16,-142-59 3 0,133 129-9 15,0 12 5-15,9 8-5 16,0 13 5-16,18 4-5 15,14 5-5-15,5-5 0 16,4-5-6-16,0-15 6 16,-4-16-47-16,4-16-85 15,0-14-135-15,-4-18-89 16</inkml:trace>
  <inkml:trace contextRef="#ctx0" brushRef="#br1" timeOffset="-361046">21413 1889 447 0,'0'0'183'0,"0"0"-50"16,0 0 10-16,0 0-44 15,0 0-23-15,0 0-37 16,-78-149-15-16,78 145 1 16,0 4-20-16,28 0-5 15,13 0 0-15,9 0 3 16,-13 12-3-16,-5 9 0 15,-5 9-5-15,-4 1-2 16,-23 11 2-16,0-5 5 16,0 1-4-16,0-9 9 0,0-6-5 15,0-5 0 1,0-13 4-16,0-5-6 0,0 0 6 16,0 0 4-16,0-12 19 15,0-14-18-15,19-6 6 16,8-3 12-16,5-3-24 15,-4 3 15-15,4 4-18 16,4 4 0-16,-13 10 3 16,5 8-2-16,-5 9-1 15,4 0 0-15,-9 17-17 16,5 21 11-16,-4 6 1 16,-10 6-7-16,-9-3 11 15,0-4-102-15,0-8-141 16,-19-11-363-16</inkml:trace>
  <inkml:trace contextRef="#ctx0" brushRef="#br1" timeOffset="-360858">22054 1830 449 0,'0'0'152'15,"0"0"-42"-15,0 0-5 16,0 0-49-16,0 0-4 15,0 0-39-15,211-29-13 16,-175 29 0-16,5 0-6 16,-22-6-213-16</inkml:trace>
  <inkml:trace contextRef="#ctx0" brushRef="#br1" timeOffset="-360530">22352 1571 611 0,'0'0'144'0,"0"0"-19"15,0 0 7-15,0 0-53 16,0 0-51-16,0 0 13 16,100-30-35-16,-63 50 9 15,-5 4-7-15,-5 8-2 16,5 3-3-16,-22 0-3 15,-1 3 0-15,0-3-3 16,-9-6 4-16,0 0-1 0,-9 0 0 16,-23-3-3-16,4-9 3 15,10-1 0-15,4-5 3 16,14-2 3-16,0 0-6 16,14-3 0-16,55-6-2 15,18 0 2-15,22-26-11 16,20-17-93-16,-1-8-128 15,-18 1-166-15</inkml:trace>
  <inkml:trace contextRef="#ctx0" brushRef="#br1" timeOffset="-360267">22965 1235 324 0,'0'0'339'0,"0"0"-156"15,0 0-25-15,0 0-24 16,0 0-35-16,0 0-55 16,-41-138-25-16,119 171-19 15,4 26 6-15,-13 11 11 16,-10 11-13-16,-4 3 0 16,-14 7 11-16,-9-1-9 15,-13-2-4-15,-10-4-2 16,-9-4 6-16,0-11-17 15,0-7 2-15,-41-10-112 16,-5-17-258-16</inkml:trace>
  <inkml:trace contextRef="#ctx0" brushRef="#br1" timeOffset="-363583">18127 1909 601 0,'0'0'124'15,"0"0"-57"-15,0 0 24 16,0 0-13-16,0 0-33 15,0 0-45-15,-28-19 18 16,115 19-18-16,41 0 6 0,10 0 2 16,3-7-7-16,-12-4-1 15,-52-8-124-15,-35-1-88 16,-33-6-129-16</inkml:trace>
  <inkml:trace contextRef="#ctx0" brushRef="#br1" timeOffset="-363418">18474 1582 175 0,'0'0'297'0,"0"0"-163"0,0 0-30 15,0 0-23-15,0 0-22 16,0 0 0-16,-109 201-7 0,109-107-10 16,32-4-33-16,13-3 9 15,6-10-18-15,8-12-10 16,-18-14-274-16</inkml:trace>
  <inkml:trace contextRef="#ctx0" brushRef="#br1" timeOffset="-366582">12849 1841 475 0,'0'0'263'0,"0"0"-91"15,0 0 2-15,0 0-84 16,0 0 3-16,0 0-65 16,0-16-27-16,9 30-2 15,0 20 3-15,14 16-2 0,-5 0 9 16,1 3 4-16,-10-7-11 16,14-2-2-16,-14-9 4 15,-9-11-8-15,0-13 6 16,0-8-2-16,0-3 10 15,0 0-6-15,0 0 12 16,0-9 35-16,-9-26-23 16,-23-9 10-16,-5-5-20 15,-4-15-6-15,13-9 5 16,-4-12-3-16,23-5-9 16,9-1-5-16,0 16 1 15,9 19-18-15,42 13 16 16,8 13 1-16,19 9-9 15,32 10 1-15,18 11 5 0,-18 0-12 16,-23 8-57-16,-19 28 3 16,-17 4-59-16,-42 8-31 15,-9-2-14-15,0 1-30 16,-9 2 3-16,-42 0-112 16</inkml:trace>
  <inkml:trace contextRef="#ctx0" brushRef="#br1" timeOffset="-366226">13183 1915 138 0,'0'0'136'15,"0"0"0"-15,0 0-10 16,0 0-13-16,0 0-16 16,0 0-34-16,-78 17-54 15,128-17 0-15,10 0 14 16,18 0-8-16,9-9 6 0,13 1-14 16,10-4 22-16,-4-1-25 15,-24 6-3-15,-13 1 12 16,-42 2-8-16,-18 3-5 15,-9-6 5-15,0 7-2 16,0-3 40-16,0 0 43 16,0 3-16-16,0-2 0 15,0 2-55-15,0 0 1 16,0 0-16-16,0 0-7 16,0 20 7-16,0 15 1 15,0 0 5-15,0 0-7 16,32-7 7-16,-4-2-6 15,4-2 0-15,-14-9-7 0,14-6-7 16,-23-9-80-16,0 0-72 16,-9 0-6-16,0-15-151 15</inkml:trace>
  <inkml:trace contextRef="#ctx0" brushRef="#br1" timeOffset="-365965">13883 1591 106 0,'0'0'209'0,"0"0"-70"16,0 0-44-16,0 0-1 16,0 0-11-16,0 0-83 15,-96-35 11-15,96 67-6 0,0-6 1 16,18-2 2 0,15-10-8-16,-6-5 0 0,5-6 8 15,-14-3-7-15,1 0 14 16,-1 0 25-16,-18-9-21 15,14-8 13-15,-14-4-26 16,0 7-2-16,0 4-8 16,0 5-1-16,-23 5-19 15,14 0-49-15,-10 0-147 16</inkml:trace>
  <inkml:trace contextRef="#ctx0" brushRef="#br1" timeOffset="-365495">14327 1599 345 0,'0'0'220'0,"0"0"-69"0,0 0-10 16,0 0-9-16,0 0-62 15,0 0-20-15,-27-72-31 16,27 93-17-16,0 30-2 15,0 15 4-15,0 9 5 16,27 0-5-16,-13-5-4 16,4-3 0-16,-9-11 1 15,1-15 7-15,-1-6-8 16,-9-15 0-16,0-8 8 0,0-7-12 16,0-5 4-16,0 0 0 15,0 0 32-15,0-5-28 16,0-18 10-16,0-4-9 15,0-3 4-15,0 8 5 16,0-3-14-16,23 7 0 16,-5 5-1-16,0 7 1 15,14 6 0-15,-4 0-2 16,4 11-6-16,4 15 1 16,6 7 7-16,-15-3 0 15,-4-1-11-15,-23-6 8 16,0-6-1-16,0-2-15 15,0-2-35-15,-50-9-20 0,-1 0-44 16,-8-4-33 0,-1 0-10-16,24 0-136 0</inkml:trace>
  <inkml:trace contextRef="#ctx0" brushRef="#br1" timeOffset="-365204">14890 1375 407 0,'0'0'209'0,"0"0"-65"16,0 0-18-16,0 0-16 16,0 0-18-16,0 0-54 15,-77-134 3-15,67 134-40 16,-8 32 18-16,18 21-19 15,-14 19 0-15,14 13 4 16,0 17 0-16,0 6 3 16,14 6-7-16,14 0 0 15,13-13 9-15,-5-7-18 16,24-13 9-16,-10-19-106 16,19-15-187-16</inkml:trace>
  <inkml:trace contextRef="#ctx0" brushRef="#br1" timeOffset="-364732">15325 1906 483 0,'0'0'120'0,"0"0"-6"15,0 0 16-15,0 0-60 16,0 0-28-16,0 0 1 15,0 0-40-15,18-137 7 16,15 137-10-16,-6 2 0 16,14 31-7-16,-13 10 6 15,-15 13-4-15,6 4 5 16,-19 3 0-16,0-2-9 0,0-12 10 16,0-8-1-1,0-17 0-15,-9-16-2 0,9-8 2 16,0 0 5-16,0 0 1 15,0-18 29-15,0-16-34 16,18-13 5-16,14-9 15 16,-5-2-21-16,15-3 6 15,-15 9-6-15,-9 4 8 16,14 14-9-16,-13 13 1 16,-10 16 0-16,0 5-12 15,14 0-1-15,-5 38 7 16,0 8 5-16,5 10-2 15,-13 2-7-15,-1 1 10 0,0-10 0 16,23-5-3 0,-14-10-33-16,1-10-138 0,13-10-233 15</inkml:trace>
  <inkml:trace contextRef="#ctx0" brushRef="#br1" timeOffset="-364543">16076 1958 128 0,'0'0'294'15,"0"0"-197"-15,0 0 5 0,0 0-66 16,0 0-28 0,0 0-4-16,156-11 4 0,-65 11-16 15,-22 0-2-15,-1 0-318 16</inkml:trace>
  <inkml:trace contextRef="#ctx0" brushRef="#br1" timeOffset="-364333">16666 1708 343 0,'0'0'132'0,"0"0"-72"15,0 0-20-15,0 0-6 16,0 0-32-16,0 0 11 0,-27 175-5 16,27-120-3-16,0 1 4 15,0-7-9-15,0-5 0 16,0-12-1-16,0-9-170 16</inkml:trace>
  <inkml:trace contextRef="#ctx0" brushRef="#br1" timeOffset="-364059">16570 1302 441 0,'0'0'160'0,"0"0"-17"0,0 0-39 16,0 0-59-16,0 0 9 15,0 0-31-15,206-17 0 16,-146 66 16-16,8 15-20 16,-8 15 10-16,-1 5-20 15,1 10-3-15,-33 5 1 16,-4-6-7-16,-23 1 0 16,0-3-1-16,-41-13-55 15,-37-11-243-15</inkml:trace>
  <inkml:trace contextRef="#ctx0" brushRef="#br1" timeOffset="-357658">23478 474 314 0,'0'0'162'0,"0"0"-72"0,0 0 25 16,0 0-5-16,0 0-30 15,0 0-12-15,9 0 5 16,-9 2 3-16,0 8-61 16,-19-5 13-16,-3 1 4 15,-15 1-29-15,-32-2 34 16,-50 1-28-16,-41-4 1 0,-46 1 7 15,-32-1-13 1,-18-2-4-16,-1 0 0 16,19 0 11-16,51 0-15 0,40 0 4 15,28 0 0-15,23 0-9 16,-5 0 14-16,-18 0-5 16,-36 0 0-16,-65 0-12 15,-55 0 8-15,-91 0-13 16,-46 22-2-16,-55-2 17 15,-4 3-5-15,8 1 7 16,19-7 0-16,46 4 6 16,64-7-2-16,46 1-4 15,31-6 0-15,33 0 2 16,4-1-2-16,14 1 0 0,-9 2-2 16,-14 4 10-16,-9 1-11 15,-4 1 3-15,-5-3 0 16,9 0-4-16,18-8 6 15,14-3-2-15,18-3 0 16,10 0 12-16,4 0-10 16,4 0-2-16,1-6 0 15,4 3-1-15,-13 3 1 16,8 0 0-16,5 0-1 16,24 15 7-16,3 5-8 15,19 1 2-15,14-1-4 16,4-5-1-16,5-6 5 15,-14 0 0-15,-41-1-1 0,-14-2 10 16,-41 6-9 0,-32-4 0-16,0 7-4 0,10-4-6 15,31-2 10-15,32-3 0 16,37-6 6-16,18 0 4 16,9 0-10-16,5 0 0 15,-14 0 2-15,14 0-9 16,-14 0 7-16,-18 0 0 15,-9 6-1-15,-14 8 4 16,-5 1-3-16,-32 2 0 16,1-2-1-16,-19-6-7 15,-5 3 8-15,5 0 0 16,18-1-1-16,24-1 8 0,3-3-7 16,24-1 0-16,0-6 6 15,-14 0-9-15,4 0 3 16,10 0 0-16,9-13 5 15,18-6 5-15,0 12-10 16,14 2 0-16,4 5 7 16,24 0-12-16,8 0 5 15,24 18 0-15,13 6-9 16,4 2 9-16,10 2 0 16,9-2 0-16,0 7 13 15,0 2-17-15,-9 12 4 16,-9 8 0-16,-5 9 2 15,-5 12 2-15,-4 6-4 16,5 2 0-16,9 4 10 0,-5-1-12 16,14 4 2-16,9 3 0 15,0 5-3-15,0 5 10 16,0 11-7-16,0 0 0 16,0 2 6-16,0 0-7 15,0-6 1-15,0-9 0 16,-28 1-8-16,-4-7 12 15,5-9-4-15,4-15 0 16,14-18 10-16,9-20-14 16,0-10 4-16,0-4-1 15,32-3-12-15,-5 1 19 16,5 0-6-16,-4-1 0 0,4 1 8 16,4-5-12-16,24 3 4 15,18-10-2-15,50-3-9 16,23-3 6-16,46 0 5 15,27 0 0-15,32-18 1 16,24-2-8-16,3-1 7 16,6 10 0-16,-24 2 0 15,-8 6 0-15,-10 3 0 16,0 0-1-16,9-3 13 16,51-10-12-16,36 0 0 15,42-11 0-15,50-5-8 16,18 4 7-16,-9 0 1 15,-9 3 0-15,-19-2 13 16,-22 4-13-16,-19-1 0 0,0-2 2 16,-22 2-10-16,4-1 8 15,18 0 0-15,-8 5 0 16,8-4 7-16,9-1-7 16,10-2 0-16,-9-5 3 15,-1-1-9-15,-18 4 6 16,-50 3 0-16,-32 6 0 15,-28 5 4-15,-27 3-4 16,-5 6 0-16,-13 0 0 16,-5-2-4-16,0-1 8 15,4-6-4-15,15 0 0 0,13 4 5 16,0-4-5 0,-23 6 0-16,-37 3 3 0,-49 3-12 15,-19 0 9-15,-33 0 0 16,-8 0-3-16,9 0 9 15,13 0-6-15,15 0 0 16,22-6 5-16,0 4-11 16,0-2 6-16,-27 2 0 15,-5 2-3-15,-23 0 9 16,-27 0-6-16,13 0 0 16,1 0 5-16,32 0-11 15,13 0 6-15,32 0 0 16,14-4-5-16,-13-4 19 15,-19-4-14-15,-33 4 0 16,-17-2 2-16,-9 5-7 0,-1 2 5 16,-18 0 0-16,19 3-1 15,-10 0 7-15,5-3-6 16,-4 3 0-16,-19-3 6 16,-5 1-15-16,-4 2 9 15,-5 0 0-15,10 0-2 16,4 0 7-16,-5 0-5 15,14 0 0-15,10 0 6 16,8 0-16-16,-13 0 10 16,4 0 0-16,1 0 1 15,-24 0 4-15,14 0-5 16,-31 0 0-16,8 0 9 0,-18 0 3 16,0-9-2-1,0 0 2-15,0-3 32 0,14 3-38 16,-14-2-2-16,18-4-4 15,-9 0 11-15,9-4-12 16,-4-9 1-16,-5 0 0 16,0-7 7-16,1-6 4 15,-1-5-2-15,-9-7 22 16,0-3-31-16,0-5 28 16,0-3-11-16,-19-6-5 15,19-3 16-15,0-3-28 16,0-2 17-16,0-1-17 15,10-3 16-15,8 7-14 16,5-2-2-16,-14 5 0 16,0 2-2-16,0 8 11 0,-9 3-9 15,0 5 0-15,0 1 10 16,0 1-12-16,9-1 2 16,1 6 0-16,-10-2-1 15,13 1 6-15,-13 5-5 16,0-7 0-16,0 4 7 15,0-1-13-15,0-2 6 16,0 10 0-16,0-1-1 16,0 8 1-16,0 6 0 15,0 2-1-15,0 9 16 0,0 4-23 16,0 2 8 0,0 3 0-16,0 4-4 0,0-2 6 15,0 4-2-15,0 0 0 16,0 0 12-16,0 0-13 15,0 0 1-15,0 0 0 16,0 0-10-16,0-2 12 16,0-7-2-16,0-2 0 15,0-7 8-15,9 3-11 16,-9 4 3-16,0-4-3 16,-9 3-4-16,-64 6-24 15,-41 4-32-15,-28 2-93 16,-14 0-113-16,10 14-102 15,27 18-304-15</inkml:trace>
  <inkml:trace contextRef="#ctx0" brushRef="#br0" timeOffset="-143139">11013 4120 472 0,'0'0'207'0,"0"0"-27"16,0 0-9-16,0 0-45 16,0 0-14-16,0 0-30 0,0 0-25 15,0-115 8 1,0 113-39-16,0 2 8 0,0 0-7 15,0 0-24-15,0 0 17 16,0 0-20-16,0 0 2 16,0 0-12-16,9 23 5 15,1 27 5-15,3 20-6 16,-4 20 15-16,1 7-9 16,-1 7 0-16,0 5 5 15,-9-4-16-15,9-6 11 16,0-15-18-16,14-14 8 15,5-17-35-15,-6-19 2 0,6-10-1 16,-1-10-20 0,15-10 50-16,-10-4-7 0,-5 0 21 15,-9-10-3-15,5-18 11 16,-14-4-8-16,-9-13 1 16,0-2 7-16,0-4-3 15,-18-8-5-15,-32 4 0 16,-10 0-5-16,-18 6 11 15,-4 7-6-15,4 11 0 16,0 6 3-16,10 11-11 16,17 5 8-16,19 6 0 15,23 0-10-15,0 3 5 16,9 0 5-16,0 0-5 16,9 0-31-16,42 0 20 15,26 0 7-15,6 0 9 0,-5-11-3 16,9-5 8-1,4-2-5-15,-13-7 0 0,0 3 7 16,-19-2-3-16,-18 9-4 16,-22 4 2-16,-10 5 17 15,-9 0-6-15,0 0 16 16,0-6-10-16,0 1-13 16,-18 5 7-16,-1 3-13 15,6 0 0-15,13 3-9 16,0 0 7-16,0 0-3 15,0 12-1-15,0 11 6 16,13 1-1-16,15-6 1 0,-1-4 0 16,14-2-4-16,-9-7 6 15,5-2-2-15,-5-3 0 16,-4 0 10-16,-10 0-7 16,5-3-3-16,-5-18 4 15,0-7 6-15,-4-11-9 16,4-4-1-16,-18-9 21 15,10-4-18-15,-10 4 38 16,0 2-15-16,0 8-13 16,0 11 16-16,0 13-22 15,-10 10 2-15,10 4 1 16,-9 4-4-16,9 0-12 16,0 10 5-16,0 24-7 0,0 19 1 15,0 8 7 1,0 6 0-16,0 4-3 0,0-8 8 15,9-5-5-15,1-10 0 16,-1-11-7-16,9-13 2 16,-4-10-8-16,-5-8 13 15,-9-6-13-15,18 0 21 16,-9-3-8-16,14-17 3 16,-14-10 7-16,10 8-8 15,-10-2-2-15,0 4 0 16,14 8-3-16,-23 10 3 15,18 2 0-15,1 0 0 16,13 0-13-16,-5 14 5 0,5 12 8 16,-14 0-9-16,10 3 1 15,-14-3-17-15,-5-1 12 16,-9-9 10-16,0-5-27 16,0 1 20-16,-32-7-28 15,-14-5-17-15,-27 0-20 16,4 0-53-16,0-11-12 15,1-15-26-15,8 0-40 16,1-10-102-16</inkml:trace>
  <inkml:trace contextRef="#ctx0" brushRef="#br0" timeOffset="-142669">11338 3851 513 0,'0'0'132'16,"0"0"11"-16,0 0-28 15,0 0-54-15,0 0-4 16,0 0-41-16,0-29-8 0,-18 29-9 16,9 0 1-16,-14 18 0 15,14 2-4-15,9 4 4 16,0 2 0-16,0 0-7 16,9-6-36-16,23-2 39 15,9-5-4-15,-4-13 8 16,-5 0 8-16,-5 0-2 15,-8-4 6-15,3-11 23 16,-12-3-7-16,-10-4 23 16,0 0-12-16,0 5-12 15,-19 6-12-15,-22 2-15 16,0 6 0-16,-5 3-2 16,-4 0-17-16,9 0-39 0,22 20-100 15,19 6-125 1,0 4-223-16</inkml:trace>
  <inkml:trace contextRef="#ctx0" brushRef="#br0" timeOffset="-142165">12551 3761 301 0,'0'0'185'16,"0"0"-13"-16,0 0-35 16,0 0-4-16,0 0-31 15,0 0-7-15,0-73-12 16,-9 64-31-16,0 3 10 16,0 1-14-16,9 2-31 15,0 3 25-15,0 0-42 0,0 0 4 16,0 16-8-16,0 31 1 15,-9 21 3-15,9 8 0 16,0 11 9-16,0 6-15 16,0 4 6-16,18-4 0 15,23-6-5-15,5-5 14 16,4-12-9-16,-9-9 0 16,10-17-22-16,-15-12-4 15,15-14-73-15,-1-12-90 16,10-6-25-16,8 0-120 15</inkml:trace>
  <inkml:trace contextRef="#ctx0" brushRef="#br0" timeOffset="-141535">13293 4026 424 0,'0'0'175'0,"0"0"-59"16,0 0 14-16,0 0-28 16,0 0-30-16,0 0 2 15,-9-67-34-15,9 67-4 16,0 0-8-16,0 0-27 16,0 0 15-16,0 0-16 0,0 6 0 15,0 16 7 1,0 0 1-16,0 7-8 0,0 3 1 15,0 6 9-15,0-3-8 16,0 3-2-16,0-3 0 16,0-9-1-16,0-2 1 15,0-10 0-15,9-5-5 16,23-3 11-16,-5-6-6 16,1 0 0-16,13 0 3 15,0 0-10-15,-4 0 9 16,-5-3-2-16,4-6 3 15,-13-2 6-15,-4 1-9 0,-1 2 0 16,-9-1 3 0,5-2 15-16,-14-1-4 0,0 0 21 15,0-1 20-15,0 2-30 16,0 0 17-16,0-1-9 16,-14 4-28-16,14 2 20 15,-9 0-15-15,0 3-3 16,9 0 13-16,0 3-13 15,0 0-2-15,0 0-5 16,0 0 10-16,0 0-24 16,0 0 14-16,0 12-3 15,0 20-9-15,0 5 19 16,0-1-7-16,18-1 0 16,-18 0-15-16,0-2 11 15,14-5-45-15,-14-2-59 0,0-5-31 16,0-1-103-16,0-5-72 15</inkml:trace>
  <inkml:trace contextRef="#ctx0" brushRef="#br0" timeOffset="-141174">13730 3722 442 0,'0'0'152'0,"0"0"-1"15,0 0-4-15,0 0-26 16,0 0-36-16,0 0 3 16,-51-98-20-16,51 97-10 15,0 1 0-15,0-5-33 16,33 5-8-16,3 0-5 15,24 0-10-15,8 10 17 16,-8 21-10-16,-1 16-8 16,-8 18 28-16,-10 10-22 15,-14 9 3-15,-8 13 1 16,-6-4-2-16,-13 1-3 16,0-7-6-16,-50-3-32 15,-51-2-57-15,-27-3-188 16,-27-3-639-16</inkml:trace>
  <inkml:trace contextRef="#ctx0" brushRef="#br0" timeOffset="-107037">12295 5088 634 0,'0'0'123'0,"0"0"-51"16,0 0 48-16,0 0 5 15,0 0-64-15,0 0-9 16,0 0-27-16,0-12-8 15,0 12 26-15,0 9-35 16,-18 17 21-16,-33 9 16 16,1 1-33-16,-5 5 24 15,-18 2-22-15,-14 5-7 0,-14 9 9 16,-13 7-10 0,-5 7-6-16,0 1 0 0,9 1 14 15,23-3-17-15,-5-9 3 16,24-3 0-16,17-14 2 15,5-12 1-15,14-9-3 16,5-7 0-16,18-5 8 16,9-7-9-16,0-4 1 15,0 0 0-15,0 0-3 16,0 0 7-16,-14 0-4 16,14 0 11-16,0 0-6 15,0-8 1-15,0-15-6 16,0-5-1-16,0-2-3 15,0 1 4-15,0 3 0 16,0 0-2-16,0 2 9 0,14 1-7 16,-5 3 0-16,0-2 3 15,0 8-5-15,-9 3 2 16,0 5 0-16,0 6-3 16,0 0 9-16,0 0-6 15,0 0 0-15,0 0-5 16,0 0 0-16,0 27-9 15,-18 3 14-15,-5 12-8 16,5-4 12-16,9 6-4 16,9 0 0-16,0 0 5 0,0-5-10 15,0-8 5 1,18-8 0-16,23-6-5 0,19-8 1 16,8-9-20-16,28 0-24 15,14-3-51-15,0-23-15 16,-14-3-109-16,-13 2-74 15</inkml:trace>
  <inkml:trace contextRef="#ctx0" brushRef="#br0" timeOffset="-103151">8061 6439 469 0,'0'0'223'0,"0"0"-80"15,0 0-14 1,0 0 5-16,0 0-23 0,0 0-23 16,-18-102-7-16,18 102-57 15,0 0 5-15,0 0-28 16,0 26 5-16,-10 24-6 15,1 23 16-15,-9 14-13 16,-5 6 3-16,5 15-4 16,-1 5-2-16,6 10 0 15,-6 3 12-15,10-7-14 16,0-14 2-16,9-17-21 16,0-27 16-16,0-23-41 15,27-20 7-15,6-12 15 16,-6-6-2-16,5 0 26 15,5-27 0-15,-5-20 4 0,4-17 4 16,-4-9-3-16,-22-3-5 16,-10-2 0-16,0 5 1 15,-60 8-1-15,-9 11 0 16,1 12-13-16,-1 11 8 16,-9 9 0-16,19 6 5 15,18 6-9-15,13 4 13 16,14 4-4-16,5-1 0 15,9 0-9-15,0 3 3 16,0 0-20-16,41 0-7 0,10 0 25 16,17 0 8-1,1 0 0-15,-9-3 0 0,-24-6 2 16,5-4 0-16,-22 0-2 16,4-8 0-16,4-2 6 15,5 0 7-15,-23 9-12 16,0 4 11-16,1 10-8 15,-10 0 30-15,0 0-31 16,0 0 4-16,0 0-7 16,0 0-17-16,0 16 1 15,0 6 11-15,0 8 10 16,9-4 1-16,14-6-6 16,4-2 0-16,-9-9-5 15,24-7 5-15,-15-2 0 0,5 0-1 16,5-8 13-16,4-23-5 15,-9-3-7-15,-14-4 5 16,1-5-2-16,-19-1 6 16,0-6-8-16,0 1 15 15,0 5-16-15,-10 6 33 16,1 12-8-16,0 14-15 16,0 10 17-16,-5 2-27 15,14 0-6-15,0 0 5 16,-9 32-11-16,9 20 12 15,0 9 0-15,0 3 6 16,0-3-11-16,0-8 5 16,0-6 0-16,0-15-5 0,0-9 14 15,23-11-9 1,-23-6 0-16,9-6-7 0,-9 0 0 16,9 0 7-16,0 0 0 15,23-20-4-15,-4-13 16 16,13 5-12-16,-13 7 0 15,-10 9 4-15,14 6-10 16,-14 6 6-16,0 0-8 16,15 0 2-16,-6 21-8 15,5 5 9-15,-14 6-6 16,-8 3-29-16,-1-3 27 16,-9-3-22-16,0-5 3 15,0-4-3-15,-19-3-64 16,-31-2 42-16,-10-7-65 15,6-8-59-15,-6 0-40 0</inkml:trace>
  <inkml:trace contextRef="#ctx0" brushRef="#br0" timeOffset="-102739">8120 6439 176 0,'0'0'141'0,"0"0"-58"16,0 0 32-16,0 0-17 16,0 0-34-16,0 0-59 15,0-3 13-15,0 3-14 16,0 0 21-16,-9 14-18 15,9 4 4-15,0-4 4 16,0-2-19-16,0 0 4 16,0-4 0-16,0-5 21 15,32-3-17-15,-13 0 18 16,-1 0 19-16,5-20 5 16,-5-3 28-16,0-3-35 15,-18 2-3-15,0 6 12 0,0 4-43 16,0 5 12-16,0 3-17 15,-27 6-49-15,-14 0 35 16,13 0-73-16,5 29-72 16,14 1-101-16</inkml:trace>
  <inkml:trace contextRef="#ctx0" brushRef="#br0" timeOffset="-102423">9127 6071 392 0,'0'0'222'0,"0"0"-107"0,0 0 34 15,0 0-35-15,0 0-22 16,0 0-38-16,0-38-43 15,0 38-7-15,0 28-4 16,-18 35 0-16,-9 18 21 16,4 15-20-16,-5 9 6 15,19 3-6-15,9-3 10 16,0-6-7-16,9-11-4 16,42-15-16-16,4-15 8 0,18-17-80 15,5-21-136 1,-1-20-100-16</inkml:trace>
  <inkml:trace contextRef="#ctx0" brushRef="#br0" timeOffset="-101945">9562 6307 382 0,'0'0'144'15,"0"0"-54"-15,0 0-55 16,0 0 4-16,0 0 2 0,0 0-11 16,170 5 10-1,-120 14-32-15,-23 1 10 0,-8-3-10 16,-6 7-8-16,-13-1 0 16,0 10-22-16,-32 1 22 15,-27 4 13-15,-1-3-10 16,1-11-4-16,31-12 1 15,6-7-1-15,22-5 1 16,0 0 13-16,0 0-8 16,0 0 10-16,0 0-7 15,22 0 7-15,6-15-2 16,22 3-3-16,1 6-6 16,-1 6-4-16,-4 0 0 15,-5 0-4-15,9 4 4 0,-13 16 0 16,4 0 0-16,-13 9-1 15,-15-1-3-15,-13 0 4 16,0 2-1-16,0-10-11 16,-41-2 10-16,0-7 2 15,-5-5 0-15,-4-6 14 16,9 0-14-16,4 0-82 16,23 0-139-16,5-23-240 15</inkml:trace>
  <inkml:trace contextRef="#ctx0" brushRef="#br0" timeOffset="-101667">9979 5925 403 0,'0'0'145'0,"0"0"-23"15,0 0 4-15,0 0-1 16,0 0-55-16,0 0-30 15,0-52-39-15,0 104 13 16,36 18 33-16,33 15-1 16,23-3-12-16,-5 8 20 15,22 0-43-15,-22-2 14 16,-18 2-8-16,-19-5-12 16,-27-4 2-16,-23-4-7 15,-23 1-13-15,-54 0-4 0,-42 1-223 16,-19-3-146-16</inkml:trace>
  <inkml:trace contextRef="#ctx0" brushRef="#br0" timeOffset="-81281">8459 7258 494 0,'0'0'278'0,"0"0"-184"16,0 0-25-16,0 0-8 15,0 0-2-15,0 0-25 16,0 0 7-16,-137 120 33 15,36-59-26-15,-18 6-7 16,-18 2 10-16,-24 2-37 16,-12 5 12-16,3 2-10 15,15-6-14-15,13 1 11 0,36-14-13 16,24-17 1 0,45-19 2-16,14-17-2 0,14-6-1 15,9 0 0-15,0 0 1 16,0 0 4-16,0 0-5 15,-9 0 0-15,9 0 16 16,0-6-13-16,0-23-3 16,-9-9-18-16,9-6 18 15,0-5 15-15,0 5-15 16,0 3 0-16,0 9 0 16,0 12 0-16,9 8 0 15,-9 5 4-15,0 7 3 16,0 0-7-16,0 0 0 15,0 0-17-15,0 0 16 16,0 7-16-16,0 31 16 0,0 14-9 16,0 7 17-1,-9 2-7-15,0-11 0 0,9-7 4 16,0-5-12 0,9-12-4-16,41-3-5 0,19-14 12 15,9-5-27-15,9-4-26 16,4 0-77-16,-31 0-76 15,-42 0-243-15</inkml:trace>
  <inkml:trace contextRef="#ctx0" brushRef="#br0" timeOffset="-79923">4422 8533 513 0,'0'0'190'0,"0"0"-19"0,0 0-15 16,0 0-40 0,0-169-23-16,0 151-29 0,0 10 6 15,0 2-30-15,0 6-11 16,0 0-16-16,0 0-9 15,0 8-8-15,0 42-10 16,0 23 14-16,9 26 17 16,-9 17-13-16,0 19-4 15,0 8 0-15,0 11 0 16,-18 0-1-16,8-11 0 16,1-23-13-16,9-35-20 15,0-35-16-15,28-27 2 0,13-20-15 16,18-3 25-1,1-18 23-15,9-33 14 16,-10-14 1-16,-22-12 8 0,-19 2-5 16,-18-4 2-16,0 6 1 15,-46 9-1-15,-36 11 9 16,4 10-14-16,0 14 1 16,0 12-6-16,19 5-8 15,9 6 12-15,31 6-11 16,10 0-7-16,9 0 16 15,0 0 3-15,0 0-3 16,0 0-8-16,18 6-27 16,19 2 38-16,23-4 5 15,13-4-4-15,-5 0 19 16,1-12-20-16,-9-12 4 0,-15-2 9 16,-13 2-12-16,-13 13 16 15,-10 2 12-15,-9 6-5 16,0 3 20-16,0 0 7 15,0 0-25-15,0 0-12 16,0 0-7-16,0 0-7 16,0 0 0-16,0 0-20 15,0 0 10-15,23 21-12 16,4 2 19-16,14-5-1 16,-4-9-7-16,4-7 9 15,0-2 0-15,-4 0 4 16,4-20 1-16,-4-12 7 0,-5-7-7 15,-14-8 10-15,-9-2-9 16,-9-6 7-16,0-1 18 16,0 7-16-16,-18 7 6 15,0 20 18-15,9 10-15 16,-5 9 7-16,5 3-29 16,0 0 1-16,9 0-8 15,0 15-4-15,-10 32 8 16,10 19-5-16,0 11 16 15,0-2-6-15,0-5-2 16,0-5-4-16,0-13 4 16,19-14-19-16,-10-12 5 15,5-14-7-15,-5-12-5 0,-9 0 25 16,18 0 2 0,0-15 4-16,14-14 10 0,-4-6-15 15,-5 5 4-15,4 8-4 16,-18 7 4-16,1 7-6 15,12 8 2-15,-3 0-10 16,-1 0 6-16,14 11-1 16,-4 15 2-16,-19 6 1 15,14-2-9-15,-23-5 8 16,0-4-36-16,0-6-17 16,-32-3-36-16,-37-6 39 15,-9-4-83-15,-9-2-99 16,-23 0-236-16</inkml:trace>
  <inkml:trace contextRef="#ctx0" brushRef="#br0" timeOffset="-79559">4600 8431 563 0,'0'0'136'0,"0"0"-24"16,0 0-25-16,0 0-49 16,0 0-38-16,0 0-1 15,0 0-3-15,0 14 1 16,0 4 3-16,0 2 0 0,19 0-1 16,-1-5 1-16,14-5-2 15,-5-8 6-15,15-2 3 16,-15 0 10-16,5-12-7 15,-23-15 45-15,0 1 9 16,-9-2-16-16,0-2 12 16,0 7-31-16,-36 5-29 15,-5 6-9-15,-1 10-15 16,15 2-4-16,-5 0-27 16,23 20-98-16,9 21-80 15,0 1-203-15</inkml:trace>
  <inkml:trace contextRef="#ctx0" brushRef="#br0" timeOffset="-79263">5685 8317 752 0,'0'0'190'16,"0"0"-41"-16,0 0 13 15,0 0-64-15,0 0-52 16,0 0-2-16,-87-48-29 16,87 48-12-16,-23 39-3 15,5 17 9-15,-14 19-1 16,14 10-8-16,8 3 2 16,10 5-11-16,0 0 9 0,28-5 0 15,13-16-2-15,9-14-7 16,1-13-30-16,-5-16-44 15,4-18-114-15,0-11-35 16,-9 0-121-16</inkml:trace>
  <inkml:trace contextRef="#ctx0" brushRef="#br0" timeOffset="-78941">6010 8754 338 0,'0'0'235'16,"0"0"-64"-16,0 0-17 15,0 0-30-15,0 0-40 0,0 0-54 16,-27-88-29-16,54 88-1 16,14 0 1-1,-4 4-1-15,13 14 0 0,-31 4 5 16,13 2-11-16,-23 5 7 16,-9 3-1-16,0 0 0 15,0 0-2-15,0-5 2 16,0-4-2-16,0-12 2 15,0-5 0-15,0-6-3 16,0 0-3-16,0 0-21 16,32 0-17-16,-5-26 5 15,24-15-54-15,8-3-33 16,-13 0-13-16,-5 4-7 0,0 5-86 16,-4 5-47-16</inkml:trace>
  <inkml:trace contextRef="#ctx0" brushRef="#br0" timeOffset="-78647">6523 8282 309 0,'0'0'186'15,"0"0"-47"-15,0 0 6 16,0 0-47-16,0 0-19 16,-197-155 21-16,188 147-28 15,9 2-13-15,0 6-8 16,0-3-44-16,0 3 6 15,0 0-11-15,0 0 3 16,27 0-10-16,24 3 10 16,17 20-4-16,15 0 16 0,13 9-16 15,-9 6 7-15,4 6-2 16,-22 11-5-16,0 4 20 16,-28 1-10-16,-14 6 0 15,-27-3 0-15,0 11-9 16,-50 4-4-16,-55 7-12 15,-23 0-97-15,-14-4-176 16</inkml:trace>
  <inkml:trace contextRef="#ctx0" brushRef="#br0" timeOffset="-77626">4847 9676 540 0,'0'0'311'15,"0"0"-156"-15,0 0-5 0,0 0-45 16,0 0-49-16,0 0-9 16,-32 0-39-16,-27 29 13 15,-37 15-3-15,-5 8-12 16,-27 7 22-16,0 2-17 16,-10 3-10-16,1 0 15 15,9 1-16-15,9-10 0 16,41-17 4-16,19-12 6 15,27-17-10-15,32-9 0 16,0 0 1-16,0 0 7 16,-10 0-5-16,10 0-1 15,-9-18-2-15,0-11 1 16,9 3-1-16,0-6 0 16,0-9 1-16,0 3-6 0,0-5 5 15,18 8 0-15,-8 14-2 16,-10 6 9-16,0 14-7 15,0 1 0-15,0 0 2 16,0 0-7-16,0 0-5 16,0 7 1-16,-37 30 5 15,-13 10 8-15,-1 4-1 16,24 4-3-16,-5-3 3 16,23-2-11-16,9-7 8 15,0-7-1-15,68-16-3 16,33-14 4-16,27-6 0 15,28 0 0-15,-19-15-13 16,-18 1-25-16,-59 14-115 16,-60 0-209-16</inkml:trace>
  <inkml:trace contextRef="#ctx0" brushRef="#br0" timeOffset="-76232">1492 10635 430 0,'0'0'319'0,"0"0"-166"16,0 0 13-16,0 0-25 15,0 0-37-15,0 0-30 16,-32-133-24-16,32 133-7 15,0 0-30-15,0 0-8 16,0 14-10-16,0 30-7 16,0 20 12-16,0 17 6 15,0 10 1-15,0 9-7 16,0 4 0-16,0 7 1 16,0 2-6-16,0-8 5 0,0-11-3 15,0-16-5-15,0-31-42 16,9-14-25-16,23-19-10 15,10-11 7-15,-15-3 39 16,5 0 25-16,-14-17 14 16,1-18 6-16,-10-10 0 15,-9-18-4-15,0-13 7 16,0-12-7-16,0 4 2 16,-9 14-1-16,-28 17-3 15,-13 18 12-15,-10 16-12 16,-8 6-11-16,-1 13 11 15,0 0-9-15,10 0 9 0,18 0 0 16,22 0 6 0,5 0-13-16,14 0 4 0,0 0-2 15,0 0 3-15,23 9-31 16,14-3 33-16,22-6 4 16,10 0-1-16,4-15 8 15,-4-17-7-15,0 0 0 16,-19 6 13-16,-13 2-17 15,-5 16 22-15,-32 2 0 16,0 6-11-16,0 0 25 16,0 0-31-16,0 0 4 15,0 0-2-15,0 0-7 16,0 0-1-16,0 0-2 0,18 18-5 16,0 10 4-1,14 11 4-15,-4-5 0 0,13-4 0 16,-4-7 4-16,4-12-4 15,0-5 0-15,-13-6 3 16,4 0 2-16,-5-17-1 16,-9-18 3-16,5-9 8 15,-23-5-7-15,0-7 18 16,0 1-5-16,0 3-8 16,0 14 18-16,-23 12-5 15,5 10 10-15,0 11-4 16,-5 2-28-16,23 3 2 15,-9 0-4-15,9 0 1 16,0 0-6-16,0 26-15 0,0 20 18 16,23 16 1-16,4-3 2 15,14-1-3-15,-13-3 0 16,4-11 2-16,-14-12-7 16,0-14 5-16,-8-10-11 15,3-8 8-15,-4 0-4 16,-9 0 7-16,10 0 2 15,-1 0 5-15,0-20 7 16,9-12-14-16,14-6 3 16,-4 12-5-16,4 5 2 15,-14 15-1-15,0 6-2 0,14 0-16 16,10 0 15-16,-6 18-4 16,5 11-13-16,-13 3 12 15,-19-6-19-15,5 0 12 16,-14-9-8-16,0-1-28 15,-14-6-12-15,-41 0 40 16,-36-7-50-16,-6-3-38 16,-3 0-79-16,22 0-37 15,9-23-198-15</inkml:trace>
  <inkml:trace contextRef="#ctx0" brushRef="#br0" timeOffset="-75847">1689 10315 549 0,'0'0'96'0,"0"0"-62"16,0 0-21-16,0 0-9 15,0 0 34-15,0 0-4 16,28 69-14-16,-15-48-10 16,-13-3-3-16,9-6 6 15,1-4-9-15,-10-5-4 16,9-3 0-16,-9 0 13 0,9 0 12 16,0 0 33-1,14-8 3-15,-14-10-16 0,0 1 5 16,0 1-2-16,-9 8 6 15,0-4-36-15,0 6-18 16,-27 0-23-16,-5 6-6 16,4 0-12-16,-4 0-108 15,32 24-116-15,0 11-252 16</inkml:trace>
  <inkml:trace contextRef="#ctx0" brushRef="#br0" timeOffset="-75551">2852 10285 452 0,'0'0'290'0,"0"0"-117"16,0 0-9-16,0 0-18 15,0 0-78-15,0 0-28 16,-106-41-21-16,74 103-15 15,-9 29 9-15,14 15 9 16,8 6-16-16,10-1 13 16,9 0-16-16,0-12 0 15,9-8-6-15,28-16 4 16,4-18-2-16,0-20-23 16,5-14-58-16,5-8-70 0,-1-15-53 15,9 0-107-15,19-18-227 16</inkml:trace>
  <inkml:trace contextRef="#ctx0" brushRef="#br0" timeOffset="-75079">3140 10852 478 0,'0'0'172'0,"0"0"-35"16,0 0 18-16,0 0-39 15,0 0-38-15,0 0-3 16,-59-98-36-16,59 93-19 15,0-1 13-15,0 4-18 0,0 2 2 16,0 0-14-16,0 0 3 16,0 0-1-16,0 0-5 15,0 0 0-15,0 0-3 16,0 0-3-16,0 0 6 16,0 17-11-16,18 12 11 15,-9 4-4-15,14 0 4 16,-23 4 0-16,9 6-6 15,-9 4 14-15,9-4-8 16,-9 1 1-16,9-12 6 16,1-11-14-16,-10-4 7 15,0-8-1-15,0-6-1 16,0-1-10-16,0-2-6 0,0 0 1 16,-10 0 17-1,-17 8 17-15,-14-8-8 0,13 0-6 16,15 0 7-16,13 0-8 15,0 0-4-15,0 0 0 16,0 0-16-16,22 0 4 16,15 0 3-16,4-13-13 15,0 7 7-15,5-2-85 16,-5-1-31-16,10-6-26 16,8-11-133-16</inkml:trace>
  <inkml:trace contextRef="#ctx0" brushRef="#br0" timeOffset="-74809">3355 10507 462 0,'0'0'191'16,"0"0"-15"-16,0 0-31 15,0 0-40-15,0 0-23 16,0 0-38-16,-18-35-14 15,45 35-25-15,15 13 5 16,8 27-10-16,9 24 11 16,-13 15-9-16,5 11 24 15,-10 0-23-15,-23 4-2 0,-9-7-1 16,-9-5-2 0,0-6-23-16,-36-6-74 0,-33-14-85 15,-13-16-113-15</inkml:trace>
  <inkml:trace contextRef="#ctx0" brushRef="#br2" timeOffset="-67301">2440 9801 717 0,'0'0'146'16,"0"0"-39"-16,0 0 9 15,0 0 1-15,0 0-62 16,0 0 5-16,0 0-12 15,0 0-30-15,-197-125 20 16,165 86-24-16,14-12-6 16,8-8 15-16,-12-2-18 15,22-3-5-15,-10 8 3 16,10 12 6-16,0 9-9 0,0 9 0 16,0 0-5-16,60 0-6 15,18-3 6-15,50-4 5 16,23-1-4-1,5 2 13-15,4 8-9 0,-23 3 0 16,-27 13 3-16,-41 6-14 16,-10 2 11-16,-31 0 0 15,4 0-6-15,-14 0 14 16,-9 0-8-16,-9 0 0 16,0 0 2-16,0 0 1 15,0 0-3-15,0 0 0 16,0 0 7-16,0 0 6 15,-27-4-13-15,-15-10 0 16,1-1 3-16,14 0-5 0,8 4 2 16,-3 2 0-16,3 1-2 15,10 2 8-15,0 2-6 16,9 1 0-16,0 3 9 16,0 0-19-16,0 0 10 15,0 0-10-15,0 0 7 16,18 0-17-16,33 0 20 15,17 0-7-15,19 0 19 16,5 15-16-16,-5 3 4 16,-9-4 0-16,-28 4-6 15,-9-3 9-15,-23-1-3 16,-8 3 0-16,-10-1-9 16,0 7 0-16,-51 0-31 0,-17-3-118 15,-10 3-136-15,0-5-276 16</inkml:trace>
  <inkml:trace contextRef="#ctx0" brushRef="#br2" timeOffset="-66176">1987 8349 129 0,'0'0'503'16,"0"0"-330"-16,0 0-24 0,0 0-8 15,0 0-61-15,0 0-36 16,-23-164 16-16,55 136-40 15,-5 2 16-15,5 5-5 16,-13 0-29-16,-10 9 28 16,9 7-26-16,-18 2-1 15,14 3-2-15,-14 0-1 16,0 0-1-16,9 11-6 16,0 16-6-16,9 11 9 15,5 13 4-15,-14 6 0 16,1 4-3-16,-1 6 8 15,0-6-5-15,0-1 0 0,0-6 10 16,5-7-10 0,4-10 0-16,-18-7 0 0,0-10-12 15,9-11 12-15,-9-3 0 16,0-3 0-16,0-1 13 16,0 4-26-16,0-6 13 15,-41 0 0-15,5 0-5 16,-6 0 10-16,15 0-5 15,27 0 0-15,-9 0 12 16,9 0-14-16,0 0 2 16,0 0-12-16,0 0 3 15,27 0 2-15,24-8 7 16,17-8-1-16,1-3 11 0,18-2-10 16,-14 7 0-16,-27 5-60 15,-5 9-139-15,-32 0-250 16</inkml:trace>
  <inkml:trace contextRef="#ctx0" brushRef="#br0" timeOffset="-51732">6367 9186 791 0,'0'0'161'0,"0"0"15"0,0 0-29 16,0 0-6-16,0 0-62 15,0 0-14-15,0 0-37 16,-119-18-17-16,119 18 8 16,0 0-19-16,0 15 0 15,9 35-2-15,33 19 6 16,3 19 6-16,15-1-10 16,-1 4 6-16,10-1-8 15,-10-2 4-15,-8-6-2 16,-1-14 0-16,-22-20 2 15,4-12-8-15,-23-19 5 16,0-11-17-16,-9-6 15 16,0 0 1-16,0 0 2 0,0-16 9 15,-50-15 0-15,-10-13-9 16,-18 0 0-16,10 4 5 16,-1 5-7-16,19 11 2 15,-1 12 0-15,33 6-4 16,9 6 3-16,9 0 0 15,0 10-3-15,0 22-7 16,9 6 0-16,32-6 11 16,5-3-30-16,27-9 27 15,14-5-25-15,14-4 28 0,4-6 0 16,-13-5 8 0,-5 0-11-16,-19-7 3 0,-8-19 0 15,-10-4 6-15,-22 4 4 16,-5-3-10-16,-23 3 2 15,0 6 5-15,0-2-11 16,-23 11 4-16,-14 11-62 16,-13 0-60-16,8 21-135 15,15 25-145-15</inkml:trace>
  <inkml:trace contextRef="#ctx0" brushRef="#br0" timeOffset="-50683">6367 10578 980 0,'0'0'193'0,"0"0"-70"16,0 0-22-16,0 0-9 16,0 0-62-16,0 0-19 15,-68-21-11-15,68 88 17 16,0 32-17-16,0 15 6 0,0 8 1 16,0 13 1-16,0-1-8 15,-14 0 0-15,14-21-1 16,0-28 5-16,14-26-8 15,22-31-2-15,5-16-50 16,-4-12 33-16,4 0 3 16,9-40 20-16,19-19-7 15,-18-23 17-15,-24 1-10 16,-27 5 0-16,0 9 1 16,-37 9-4-16,-31 5 3 15,-15 12 0-15,-13 4-4 16,5 13 8-16,4 6-4 15,27 10 0-15,19 8 3 16,13 0-12-16,28 0 9 16,0 0-21-16,51 0-14 0,27 14-6 15,32-2 7-15,-5-9 8 16,-14-3 11-16,-13 0 14 16,-18 0 1-16,-19 0 0 15,-23-5 12-15,-9-7-1 16,-9 2 18-16,0 6 8 15,0 0-25-15,0 4 24 16,0 0-25-16,0 0-5 16,0 0-12-16,0 4 1 15,0 24 5-15,19 4-9 16,13-3 5-16,4-3 1 16,15-11-13-16,-10-7-11 0,-5 0 22 15,6-8-8-15,-1-10 13 16,-5-19 0-16,6-13 8 15,-15 3-2-15,5-5 12 16,-32 0-9-16,0-3 23 16,0-4-8-16,-9 9-8 15,-32 4 19-15,13 12-32 16,-4 11 24-16,23 9-8 16,9 6-16-16,-9 0-6 15,9 27 2-15,0 29 1 16,0 9-3-16,0 6 9 15,0-1-6-15,27-7 0 16,6-4 5-16,-15-9-16 0,0-18 5 16,5-15-20-16,-14-8 19 15,9-9-17-15,1 0 24 16,13-11 0-16,9-21 1 16,-4-4 16-16,4-2-17 15,-5 7 0-15,-3 7-2 16,-6 12 2-16,-4 12-1 15,4 0-1-15,-8 4-2 16,4 25-1-16,-5 3 5 16,-9 6 0-16,0-6-2 15,-9 0-30-15,0-10 8 16,0 2 3-16,-27-12-44 0,-24-3 7 16,-8-3-64-1,-19-6-103-15,9 0-54 0</inkml:trace>
  <inkml:trace contextRef="#ctx0" brushRef="#br0" timeOffset="-50502">6752 10635 607 0,'0'0'188'15,"0"0"-33"-15,0 0-37 16,0 0-40-16,0 0-78 15,0 0-13-15,9 4-7 0,32 46-165 16,-4 4-358 0</inkml:trace>
  <inkml:trace contextRef="#ctx0" brushRef="#br0" timeOffset="-50241">7933 10260 848 0,'0'0'211'15,"0"0"-40"-15,0 0-49 16,0 0-21-16,0 0-59 16,0 0-40-16,-156 49 26 15,138 51-23-15,-14 16-5 0,23 3 12 16,-1-1-7-16,10-6-5 15,0-6 0-15,0-13-4 16,0-15-23-16,19-13-123 16,13-33-177-16,27-17-262 15</inkml:trace>
  <inkml:trace contextRef="#ctx0" brushRef="#br0" timeOffset="-49920">8162 10904 664 0,'0'0'208'0,"0"0"-82"0,0 0 4 16,0 0-28-16,0 0-69 15,0 0-29-15,-69 20-4 16,69 27 3-16,0 3 5 16,9-4-8-16,32-11-5 15,-13-9 2-15,13-11-6 16,-14-9-5-16,15-6 8 15,-15 0 6-15,-4-23 15 16,-5-9 28-16,-9-2 8 16,-9-5 25-16,0 1-36 15,-9 3-13-15,-50 11-10 16,8 7-11-16,-17 11-9 0,31 6 3 16,-4 0-22-16,32 0-63 15,9 0-143-15,0 0-198 16</inkml:trace>
  <inkml:trace contextRef="#ctx0" brushRef="#br0" timeOffset="-49702">8519 10370 574 0,'0'0'271'0,"0"0"-83"15,0 0-14-15,0 0-45 16,0 0-45-16,0 0-74 15,77 9-3-15,-8 64 44 16,18 15-40-16,-5 7 20 16,-4 6-31-16,-9-6 5 0,-28-8-4 15,-13-2 0-15,-28-6-2 16,-42 3-25-16,-86 2-157 16,-105 1-510-16</inkml:trace>
  <inkml:trace contextRef="#ctx0" brushRef="#br2" timeOffset="-47001">9297 10315 529 0,'0'0'144'16,"0"0"-34"-16,0 0 1 16,0 0-20-16,0 0-49 15,0 0-13-15,59-27-13 16,-8 10 9-16,17-10 28 16,10-5-4-16,0-8-3 15,-19-4-21-15,-8-5-17 16,-24 2 35-16,-13-5-24 15,-14-1-7-15,0 0 28 0,-32-2-31 16,-37 3 4 0,-31-1-13-16,-38 6 9 0,-27 10-3 15,-22 5-6-15,8 2 0 16,33 10-9-16,4 2 14 16,46 6-5-16,18 7 0 15,5 2 5-15,27 3-5 16,14 0 0-16,23 0 0 15,0 0-8-15,9 0 13 16,0 0-5-16,0 0 0 16,0 0 8-16,0 0-17 15,0 0 9-15,0 0 0 16,0 0 1-16,0 0 5 16,0 0-6-16,0 0 0 0,0 0 4 15,0 0-15-15,0 0 9 16,0 0-10-16,9 17 10 15,9 12 2-15,5 3 0 16,-5 0 3-16,-9 1 3 16,0 2-3-16,1-3-3 15,3-3 0-15,-3-9-4 16,8-6 4-16,-9-7 0 16,0-4-3-16,5-3 5 15,-5 0-2-15,-9-29 14 16,0-15-4-16,0-3 28 15,-23-7-37-15,-23-5 5 16,-22 3-6-16,-15 9 8 0,24 9-8 16,13 13 0-1,-4 10 5-15,27 9-11 0,14 3 6 16,9 3 0-16,0 0-6 16,0 0 1-16,0 0 1 15,32 0-14-15,27 0 18 16,28 0-9-16,5 0 5 15,-5-6-52-15,-9-6-44 16,-19 0-119-16,-9-2-55 16,-40-4-154-16</inkml:trace>
  <inkml:trace contextRef="#ctx0" brushRef="#br2" timeOffset="-46385">7617 8852 582 0,'0'0'257'16,"0"0"-94"-16,0 0-21 15,0 0-36-15,0 0-9 16,0 0-51-16,-96-103-21 16,77 103-12-16,-4 20-3 0,14 24-10 15,0 17 0-15,9 3 7 16,0-5-11-16,18-4 4 15,33-12-2-15,-1-13-1 16,10-12 2-16,-10-18 1 16,10 0 9-16,-15-12 3 15,-13-29 45-15,-4-5-23 16,-28-8-9-16,0 2 13 16,0 0-32-16,-51 5 16 15,-3 12-22-15,-29 12-9 16,14 19 7-16,-8 4-77 15,17 12-86-15,10 18-154 16,13-2-540-16</inkml:trace>
  <inkml:trace contextRef="#ctx0" brushRef="#br2" timeOffset="-41741">5726 7646 491 0,'0'0'155'15,"0"0"13"-15,0 0-50 16,0 0-18-16,0 0 10 16,0 0-62-16,0 0 24 15,-151-116-11-15,142 77-27 16,-9-4 26-16,9-9-27 0,9-6-16 16,0-13 0-16,0-8-9 15,0-4-8-15,0 6 0 16,0 4 14-16,18 5-19 15,23 9 5-15,-4 5 0 16,31 4-9-16,24 4 9 16,13 8 0-16,46 5-5 15,5 11 12-15,32 10-9 16,8 6 2-16,1 6-1 16,-9 0-9-16,-19 0 10 15,-41 12 0-15,-27 5-2 16,-32-6 13-16,-33-5-11 0,-3 0 0 15,-33-6 2 1,0 4-3-16,0-4 3 0,0 0-2 16,0 0 9-16,0 0 5 15,0-22-13-15,0-6-1 16,0-2 10-16,0 1-9 16,-23 1-1-16,-5-2 0 15,1 0-8-15,-14 4 16 16,-1 3-8-16,6 9 0 15,4 5 4-15,13 6-19 16,10 0 15-16,9 3 0 16,0 0-10-16,0 0-3 15,28 11 13-15,31 15 0 16,19 2 12-16,14 1-15 16,4-3 3-16,-5 0 0 0,-13 3-9 15,-9-3 17-15,-19-2-8 16,-23-4 0-16,-27 0 7 15,0 3-24-15,-45 7 10 16,-47-6-94-16,-36 2-68 16,-18-12-200-16,8-2-239 15</inkml:trace>
  <inkml:trace contextRef="#ctx0" brushRef="#br2" timeOffset="-41095">5616 5643 413 0,'0'0'218'0,"0"0"-56"16,0 0-46-16,0 0-17 15,0 0-53-15,0 0 4 16,60-135-5-16,-10 117-19 0,-13 2 39 16,4-6-40-16,-4 2-4 15,4 0 32-15,-9-1-45 16,-32 10 31-16,9 2-15 15,-9 3-17-15,0 6 23 16,0 0-30-16,0 0 0 16,0 0-10-16,0 18 8 15,0 19 2-15,0 10 0 16,0 8 9-16,0 1-6 16,0 3-3-16,18-4 0 15,-8-6-10-15,-1-2 14 16,0-12-4-16,-9-6 0 0,0-10-2 15,0-9-12-15,0-4 13 16,0-6 0-16,0 0-18 16,0 0 17-16,-18 0 2 15,-19 0-11-15,5 0 18 16,14 0-19-16,-5 0 11 16,23 0-3-16,0 0-16 15,0 0 24-15,0 0-4 16,0 0 0-16,41 0-32 15,28 0 32-15,31-20-8 16,6-4 19-16,-6 4-15 16,-22 3 4-16,-28 7-3 15,-31 10-82-15,-19 0-230 16,0 18-321-16</inkml:trace>
  <inkml:trace contextRef="#ctx0" brushRef="#br0" timeOffset="-33551">10194 7411 385 0,'0'0'318'16,"0"0"-188"-16,0 0 3 15,0 0-37-15,0 0 16 16,-224-86-36-16,224 83-46 0,0 3 20 16,0 0-46-16,0 0 2 15,0 8 4-15,9 28 2 16,27 10 7-16,24 10-11 15,22 14 2-15,14 9 3 16,14 12-13-16,9 4 0 16,0-1 6-16,-23-9 15 15,-9-13-21-15,-13-16 0 16,-29-19 12-16,-3-10-17 16,-24-12 5-16,-9-9 0 15,-9-6-7-15,0 0 22 16,0 0-15-16,0 0 1 15,0 0 10-15,0 0 12 16,0-21-23-16,-18-11 0 0,-10-5-10 16,-13 1 19-16,14 1-9 15,-5 3 0-15,4 3 10 16,5 9-16-16,14 5 6 16,9 6 0-16,0 3-7 15,0 6 4-15,0 0 2 16,32 0-4-16,14 15 4 15,13 5-8-15,1 6 9 16,9 4 0-16,-10 4-7 16,1 7 11-16,-10 3-4 15,-9 1 0-15,-23-6 8 16,-8 0-12-16,-10-1 4 16,0-4 0-16,-19 4-15 0,-49 3-87 15,-15-9-143-15,-4-2-183 16</inkml:trace>
  <inkml:trace contextRef="#ctx0" brushRef="#br0" timeOffset="-32185">11704 8734 276 0,'0'0'401'16,"0"0"-218"-16,10-181-46 15,-1 123-4-15,-9 8-25 16,0 9 1-16,0 9-37 16,0 14-39-16,0 7 24 15,0 11-46-15,0 0 5 16,0 0-16-16,0 6 0 15,9 38 0-15,5 26 0 16,-14 26 4-16,9 18-9 16,-9 8 5-16,0 3 0 0,0 1 1 15,0-7 13-15,0-14-14 16,0-20 0-16,0-23 7 16,0-24-27-16,9-21 15 15,0-17 1-15,9 0-15 16,24-23 25-16,8-30-6 15,0-11 0-15,-13-6 12 16,-28 6-23-16,-9 3 11 16,0-1 0-16,-18 10-14 15,-42 0-1-15,1 5 6 16,-10 12 1-16,10 8-31 16,-1 9 35-16,42 10-19 0,-1 5 20 15,19 1-13-15,0 2-1 16,0 0 7-16,37 0-15 15,32-4 3-15,31-8 16 16,10-8 6-16,-4-6 0 16,-15 3 2-16,-13 2 4 15,-37 6-6-15,-23 10 0 16,-8 5 10-16,-10 0 18 16,0 0-27-16,0 0 4 15,0 0-10-15,-10 5 0 16,1 25 5-16,0 11-6 15,-5-1 22-15,14 7-19 0,0-6 3 16,14-7 0-16,4-4-8 16,10-9 8-16,4-7 0 15,5-8-5-15,22-6 20 16,10 0-15-16,13-24 0 16,14-14 4-16,5-11 1 15,-32-2-3-15,-19-6-2 16,-23-1 37-16,-27-3-28 15,0 2 38-15,-9 7-30 16,-32 7-9-16,14 20 30 16,-5 10-37-16,22 9 1 15,1 6 1-15,9 0-2 16,0 15-1-16,0 31 0 0,0 20 9 16,0 6-12-16,0 4 3 15,0 0 0-15,0-7-9 16,-9-11 18-16,9-16-9 15,0-16 0-15,0-12 4 16,0-11-13-16,0-3 9 16,0 0 0-16,0 0-8 15,9-3 23-15,10-20-15 16,22-4 0-16,0 5 10 16,-4 1-21-16,4 6 11 15,0 9 0-15,-4 6-14 16,-5 0 2-16,4 0 12 0,-4 18 0 15,-4 6 5 1,-19 2-18-16,0 0 13 0,-9 0 0 16,0-3-14-16,0-2 3 15,0-4 10-15,-37-2-5 16,-22-4-74-16,-1-1-6 16,-8-8-153-16,-10-2 0 15,9 0-62-15</inkml:trace>
  <inkml:trace contextRef="#ctx0" brushRef="#br0" timeOffset="-31781">12277 8157 423 0,'0'0'214'0,"0"0"-65"16,0 0-58-16,0 0 24 16,0 0-46-16,0 0-27 15,9-36-6-15,-9 36-32 16,0 6-4-16,-9 20 5 16,-10 10 8-16,19-4-10 15,0 6-3-15,9-7 0 16,51-1-1-16,-1-12 13 15,10-13-10-15,0-5 27 0,-28 0 7 16,-23 0 29-16,-9-20-41 16,-9-8 0-16,0 2-8 15,-41 1-6-15,-18 4-10 16,13 7 0-16,-14 9-23 16,28 5 18-16,5 8-112 15,27 30-88-15,0 2-40 16,37 2-256-16</inkml:trace>
  <inkml:trace contextRef="#ctx0" brushRef="#br0" timeOffset="-31419">13924 8183 690 0,'0'0'175'15,"0"0"-22"-15,0 0-29 16,0 0-28-16,0 0-25 16,0 0-10-16,-77-141-40 15,77 141 12-15,-23 21-33 16,4 35 0-16,1 20 15 0,-14 11-4 15,23 9-2 1,9 6-3-16,-9 9 6 0,9 0-4 16,0-4-8-16,32-10 0 15,14-19 4-15,4-13 2 16,9-15-12-16,1-18-42 16,-1-18-81-16,10-14-33 15,9 0-46-15,0-20-72 16,4-24-241-16</inkml:trace>
  <inkml:trace contextRef="#ctx0" brushRef="#br0" timeOffset="-30947">14469 8725 207 0,'0'0'282'0,"0"0"-100"16,0 0-48-16,0 0 2 0,0 0-46 15,-32-163-36-15,32 142 22 16,18 0-60-16,15 4 10 15,-6-3 17-15,14 0-31 16,0 2 27-16,-13 6-30 16,-10 4-8-16,-18 5 25 15,0 3-20-15,0 0-4 16,0 0-2-16,0 3 0 16,14 27 0-16,-14 6 0 15,9 6 3-15,0 1-1 16,0 4-2-16,0 3 0 15,1-1 0-15,-10-2 16 0,9-1-16 16,-9-8 0-16,0-5 3 16,0-7-13-16,0-12 10 15,0-2 0-15,0-7-3 16,0-1 2-16,0-1 1 16,-28-1 1-16,-13-2 9 15,14 0-2-15,-5 0-8 16,22 0 0-16,10 0 4 15,0 0 8-15,0 0-12 16,0 0 0-16,33 0-29 16,26-11 26-16,19-10 3 15,18-1-13-15,5-8-14 16,-14 4-96-16,-5-1 16 0,-36-1-61 16,-46-2-116-16</inkml:trace>
  <inkml:trace contextRef="#ctx0" brushRef="#br0" timeOffset="-30649">14854 7941 437 0,'0'0'173'16,"0"0"-12"-16,0 0-35 0,0 0 8 15,0 0-7-15,0 0-85 16,-69-100-5-16,138 144-6 16,18 24 6-16,13 16 15 15,6 12-46-15,13 0 23 16,-9 7 13-16,-14-4-35 16,-23-2 35-16,-36-2-42 15,-28-10 10-15,-9-4-22 16,-37-2 8-16,-64-6-59 15,-36-8-84-15,-23-10-237 16</inkml:trace>
  <inkml:trace contextRef="#ctx0" brushRef="#br2" timeOffset="-22857">12652 7786 532 0,'0'0'116'16,"0"0"-50"-16,0 0 0 15,0 0 14-15,0 0 5 0,0 0-50 16,0 0 39-16,78-20-24 16,-28 7-4-16,-9 0 24 15,-22-8-29-15,8-2 5 16,-18-9-1-16,5-3-23 15,-14-7 25-15,0-4-22 16,0-1-25-16,-14 3 28 16,-22 6-26-16,-6 6-2 15,6 6 0-15,-24 2 8 16,-8 6-8-16,-15-1 0 16,5-1 8-16,-18 2-21 15,-4-2 13-15,-1 2 0 16,5 0-6-16,-5 7 16 0,14-1-10 15,18 1 0 1,1 6 12-16,8-5-19 0,-8 4 7 16,8-2 0-16,1-1-5 15,-1-3 14-15,1 2-9 16,17 3 0-16,15 1 7 16,18 3-8-16,0 1 1 15,9 2 0-15,0 0-9 16,0 0 15-16,0 0-6 15,0 0 0-15,0 0-3 16,0 0-13-16,0 0 15 16,0 13 1-16,0 17-12 15,9 2 17-15,18 3-5 16,5-6 0-16,-13-2 11 0,-1-5-17 16,-18-4 6-16,0-12 0 15,0-3-10-15,0-3 20 16,0 0-10-16,0 0 6 15,0 0 4-15,0-6 5 16,-18-23-15-16,-24-6 0 16,15-6-3-16,-5-3 5 15,-5 1-2-15,-4-5 0 16,14 6 11-16,-15 3-11 16,24 13 0-16,9 11 0 15,-5 10-10-15,14 5 10 16,0 0-2-16,23 0-3 15,46 0-22-15,41 0 22 0,4 0 5 16,14 0-80-16,-9 0-37 16,-27 0-148-16,-42 0-31 15,-22 0-48-15</inkml:trace>
  <inkml:trace contextRef="#ctx0" brushRef="#br2" timeOffset="-22278">11952 6669 420 0,'0'0'179'16,"0"0"-75"-16,0 0 5 15,0 0-4-15,0 0-52 16,0 0 39-16,18-70-38 16,0 50-40-16,14-1 38 15,9-2-45-15,-4 5 14 16,-5 1 0-16,-14 5-14 16,-8 4 19-16,-1 4-26 15,-9 4 1-15,0 0-5 16,0 0 4-16,9 0 0 0,-9 0-6 15,0 21 12 1,14 2-7-16,4 6 1 0,-18 1 0 16,18 1-5-16,-9 4 6 15,5 3-1-15,-14-3 0 16,9 1 14-16,-9-8-15 16,0-4 1-16,0-4 0 15,0-8-13-15,0-3 13 16,0-6 0-16,0 0-5 15,-9-3 14-15,-14 0-9 16,-4 0 1-16,4 0 15 16,5 0-15-16,8 0-1 0,10 0 0 15,0 0 8-15,0 0-1 16,0-3-10-16,51-11 3 16,17-2-5-16,19 2-12 15,14 5 12-15,27 0-50 16,-9 7-30-16,-32-2-116 15,-18 2-84-15</inkml:trace>
  <inkml:trace contextRef="#ctx0" brushRef="#br2" timeOffset="-21250">8692 5286 377 0,'0'0'129'0,"0"0"-41"16,0 0 48-16,0 0-24 0,0 0 29 16,0 0-54-16,-68-26-31 15,68-3 20-15,0-9-47 16,0-5 24-16,0-7-2 16,0-9-40-16,0-13 33 15,0-10-44-15,0-9 2 16,23-2-3-16,-5 6 12 15,9 7-11-15,6 17 0 16,-6 10 10-16,14 16-12 16,10 11 2-16,8 4 0 15,28 5-12-15,41 8 22 0,32 3-10 16,28 1 0-16,0 2 7 16,-1 3-11-16,-22 0 4 15,-46 0 0-15,-18 0-8 16,-42 0 10-16,-31 0-2 15,-19 3 0-15,-9-3 14 16,0 0-14-16,0 0 0 16,0 0 7-16,0 0 9 15,-27 0-16-15,-15-20 0 16,-8-7-1-16,4 6 15 16,5-2-14-16,9 0 0 15,5 5 2-15,8 1-10 16,6 5 8-16,3 4 0 15,10 2-4-15,0 6 11 0,0 0-14 16,0 0 7-16,42 0-22 16,8 0 12-16,19 9 10 15,18 10 0-15,-10 2-9 16,15 3 20-16,-14 4-11 16,-19 2 0-16,-8-1 9 15,-24 0-21-15,-4-2 12 16,-23-5 0-16,0 5-4 15,-23-4 6-15,-46 3-4 16,-40 1-59-16,-6-4-191 16,-4-2-117-16</inkml:trace>
  <inkml:trace contextRef="#ctx0" brushRef="#br2" timeOffset="-20651">8606 3747 377 0,'0'0'144'0,"0"0"-66"16,0 0 5-16,0 0-11 16,0 0-29-16,0 0 0 15,86-38-31-15,-53 38-7 16,-6 2 19-16,-13 18-14 0,-14 12-7 16,0 10 21-16,-14 1-24 15,-32 1 38-15,-4-3-37 16,0-6 2-16,8-12 3 15,15-9 3-15,18-2-9 16,0-6 0-16,9-3 10 16,0 0 0-16,0-3-8 15,9 0 6-15,41 0 39 16,-4 0-44-16,22-3 13 16,6-8-16-16,-6-1 15 15,-8 0-17-15,-14 8 2 16,-5-4-72-16,-23 6-51 15,-18-1-240-15</inkml:trace>
  <inkml:trace contextRef="#ctx0" brushRef="#br2" timeOffset="-20239">8844 3467 353 0,'0'0'173'0,"0"0"-28"16,0 0-51-16,0 0 41 16,-197-154-65-16,137 154-24 15,-8 0 8-15,-15 22-38 0,-4 25 0 16,9 11-2-16,-13 12 0 16,13 8-2-16,9 7-12 15,19 9 12-15,13 5-11 16,14 6 0-16,23 2-1 15,0-1 4-15,69-10 5 16,32-15-9-16,18-19 0 16,36-21 8-16,15-27 3 15,8-14 20-15,1-8 28 16,-14-42 20-16,-14-11-50 16,-37-20 31-16,-31-16-10 15,-38-8-43-15,-45-9 40 16,-27 9-39-16,-92 17-7 0,-69 24 1 15,-36 29-2 1,-5 33 0-16,14 2-1 0,27 58-102 16,28 17-97-16,23 5-444 15</inkml:trace>
  <inkml:trace contextRef="#ctx0" brushRef="#br0" timeOffset="-15017">14300 4484 475 0,'0'0'84'15,"0"0"-22"-15,0 0-3 16,0 0 65-16,0 0-30 16,0 0-74-16,27-9 1 15,56 9 20-15,13 12-24 16,32 22 34-16,32 20-31 15,55 7-13-15,42 14 23 16,40 7-24-16,37 6 10 16,14 3-16-16,5-1 12 15,4-12-12-15,-14-10 0 16,-4-16 0-16,-55-8 8 0,-56-12 3 16,-72-9-11-16,-64-5 3 15,-56-12 10-15,-27-4-11 16,-9-2 3-16,-9 0 3 15,-41-5 32-15,-19-18-37 16,-18-1-3-16,-4-2 3 16,13 0 10-16,9-4-10 15,19-1-3-15,13-1 1 16,5 5 2-16,14 4-3 16,0 5 0-16,8 6 0 0,10 10 10 15,0 2-11 1,0 0 1-16,0 0-21 0,28 0 17 15,41 0 4-15,-10 0 0 16,1 0 0-16,-10 5 11 16,-13 4-11-16,-5 9 0 15,4 5 6-15,5 11-7 16,28 17 3-16,0 1-2 16,-1 9 8-16,1-5 0 15,-19-4-8-15,-8-8 0 16,-33-12 6-16,-9 0-15 15,-69 6-33-15,-77 6-152 16,-65 2-151-16</inkml:trace>
  <inkml:trace contextRef="#ctx0" brushRef="#br0" timeOffset="-13771">19481 5905 482 0,'0'0'289'0,"0"0"-166"15,0-198 38-15,-9 142-16 16,-14 18-26-16,5 17-29 16,9 13-54-16,9 8 1 15,0 0-37-15,0 36 7 16,0 33-19-16,0 27 13 0,18 18-1 16,-9 11 1-16,1 9 10 15,-10 7-11-15,0 2 0 16,0-10 14-16,0-13-28 15,0-27 14-15,0-27-14 16,0-21 9-16,0-25-28 16,32-10 33-16,18-10 0 15,-4 0-8-15,13-24-4 16,-8-20 12-16,-10-5 0 16,-23-8-12-16,-18-6 3 15,0-1 7-15,-27-9 2 16,-24 4-23-16,-17 4 14 0,-15 7 5 15,5 14 0-15,1 11-7 16,17 10-8-16,19 12 19 16,32 5-3-16,9 3 1 15,0 3-9-15,50 0-12 16,37 0 23-16,41 0-9 16,14-14 10-16,-37-4-1 15,-22 6 2-15,-47 3 12 16,-13 1-10-16,-23-1 1 15,0-2-1-15,0-1 27 16,0 3-31-16,0 4 13 16,0-1 0-16,0 6 0 15,0 0-10-15,0 0-3 0,0 0-25 16,0 8 20-16,0 21-2 16,19 3 7-16,-1-2 0 15,14-10 10-15,-14-6-10 16,23-8 0-16,-13-6 7 15,13 0-4-15,5-20-3 16,4-18 0-16,-9-11 11 16,-22-7 6-16,-10-5-15 15,-9-9 25-15,0-3-26 16,0 5 44-16,-18 8-32 16,-10 7 1-16,5 18 10 15,5 13-9-15,9 17-10 0,9 5-5 16,0 0 4-1,0 38-11-15,-9 30-4 0,9 22 11 16,0 4-4-16,0-1 15 16,0-5-11-16,0-16 0 15,0-13 8-15,0-21-21 16,9-21 13-16,-9-11 0 16,9-6-13-16,0 0 24 15,0 0-11-15,32-33 0 16,-4-4 11-16,13-2-5 15,-8 11-6-15,-6 5 0 16,5 13-12-16,1 5 12 16,-6 5 0-16,15 0-1 0,-1 3 1 15,-23 14-7 1,5 4 7-16,-22-4-2 0,-10 3-14 16,0 1 5-16,-19-4-11 15,-40-2 9-15,-10-4-63 16,-13-1-4-16,4-10-82 15,18 0-88-15,24 0-72 16</inkml:trace>
  <inkml:trace contextRef="#ctx0" brushRef="#br0" timeOffset="-13393">19971 5621 301 0,'0'0'228'15,"0"0"-120"-15,0 0-22 16,0 0 34-16,0 0-58 16,0 0-40-16,-18-11 1 15,18 11-20-15,0 11-3 16,-9 11 15-16,9-1-9 15,0 4 9-15,0-3-15 16,0 0 1-16,0-5 11 0,9-5 0 16,9-9-6-1,14-3 19-15,-13 0-16 0,3 0 39 16,-12-18-25-16,-1-8-9 16,-9-3 23-16,0 0-32 15,0 4 5-15,-41 8-10 16,4 12-35-16,-4 5-48 15,13 0-172-15,15 32-219 16</inkml:trace>
  <inkml:trace contextRef="#ctx0" brushRef="#br0" timeOffset="-13089">21454 5347 756 0,'0'0'134'0,"0"0"-18"16,0 0-20-16,0 0 27 16,0 0-94-16,0 0-20 15,-110-20-4-15,83 90-3 16,-5 33 26-16,5 24-19 15,-6 16-1-15,15 3 14 16,9-3-22-16,9-26 0 16,0-20-5-16,18-25 5 0,33-17-40 15,17-24-100 1,33-18-129-16,-5-13-258 0</inkml:trace>
  <inkml:trace contextRef="#ctx0" brushRef="#br0" timeOffset="-12742">21807 5931 491 0,'0'0'152'0,"0"0"-20"15,0 0 21-15,0 0-34 16,0 0-30-16,0 0-82 16,-37-55-1-16,74 55 31 0,22 0-20 15,-8 2 8 1,-10 19-3-16,-14 2-17 0,5 6 4 15,-22-3-9-15,-1-2-2 16,-9 2-9-16,0-5 8 16,0 2 3-16,-19-2 9 15,-4-5-3-15,14 2 1 16,9 0-7-16,0 0-3 16,42-7-7-16,35-11-10 15,1 0-39-15,23-6-26 16,-14-23-56-16,-19-3 61 15,-8-3 20-15,-10-1-28 16,-8-1-25-16,-15-1-64 16,-4-6-82-16</inkml:trace>
  <inkml:trace contextRef="#ctx0" brushRef="#br0" timeOffset="-12489">22206 5298 459 0,'0'0'226'16,"0"0"-128"-16,0 0 1 16,0 0 35-16,-119-162-50 15,119 150 7-15,0 10-15 16,0 2-65-16,0 0 9 16,60 38-15-16,26 24 41 15,24 14 12-15,-14 13-52 0,14 14 31 16,-32 8-18-16,-18-1-11 15,-19 4 3-15,-41-9-11 16,0-6-19-16,-41-6-31 16,-46-11-239-16,-14-6-648 15</inkml:trace>
  <inkml:trace contextRef="#ctx0" brushRef="#br0" timeOffset="-10525">20022 7127 583 0,'0'0'170'16,"0"0"-50"-16,0 0 27 15,0 0-45-15,0 0 22 16,0 0-68-16,0 0-48 16,22-71 4-16,-22 109-7 0,-22 20-5 15,-29 19 56 1,15 6-54-16,-15-3 17 0,1 2-19 16,0 3 7-16,-19-7-1 15,0-7-2-15,10-13-4 16,-1-12 0-16,33-19 13 15,-1-10-13-15,15-12 0 16,3-5 4-16,-8 0 5 16,0 0-8-16,-14-20-1 15,4-12 4-15,-4-5 6 16,23-5-10-16,-9 4 0 16,9 10 8-16,-5 7-11 0,14 9 3 15,0 10 0-15,0 2-4 16,0 0 8-16,0 0-8 15,0 0 2-15,0 5-22 16,0 27 21-16,0 12 3 16,41-1 0-16,9-1-7 15,10-8 14-15,-1-13-7 16,1-6 0-16,-1-13 11 16,19-2-22-16,0 0 11 15,0-6 0-15,-28-10-1 16,-31 4-84-16,-19 0-63 15,-28 6-171-15,-50 3-512 16</inkml:trace>
  <inkml:trace contextRef="#ctx0" brushRef="#br0" timeOffset="-9415">17655 8579 804 0,'0'0'173'16,"0"0"-17"-16,0 0-53 15,0 0 9-15,0 0-59 16,0 0-52-16,18-11 4 16,-18 77 11-16,0 28-13 15,0 17 16-15,0 14-7 16,0 1-12-16,-18 2 0 16,0-6 8-16,-5-7-8 15,14-16 0-15,0-23 0 16,9-24-7-16,0-20-3 15,9-17 8-15,23-13 1 16,4-2-14-16,6 0 3 16,-6-29 10-16,5-17 2 15,-22-10-1-15,-6-8 8 16,-13-6-7-16,0-2 0 0,-41-1-13 16,-18 5 10-16,-10 13-7 15,0 8 10-15,10 15-12 16,9 6 15-16,8 14-3 15,33 3 0-15,0 7 8 16,9 2-21-16,0 0 13 16,18 0-27-16,65 0 23 15,22-3-10-15,37-18 12 16,4-9 0-16,-27-4-3 16,-22-1 3-16,-29 12 2 0,-45 5 0 15,-14 3 15-15,-9 1-10 16,0-1 8-16,0 5 15 15,0 2-26-15,0 6 28 16,0 2-30-16,0 0-4 16,0 0-3-16,-9 15-8 15,9 26 15-15,0 8-14 16,0-2 24-16,0-7-10 16,18-4 0-16,24-16 3 15,-6-5-9-15,5-10 6 16,1-5 0-16,-6 0-1 15,5-20 11-15,10-21-1 16,-15-8-9-16,-4-8 15 16,-13 0-2-16,-10-4-12 15,-9-1-1-15,0 7 30 0,0 8-25 16,0 15 20-16,-9 11-1 16,9 10-21-16,-9 7 33 15,9 4-36-15,0 0 1 16,0 8-6-16,0 38-27 15,-10 23 32-15,1 19 0 16,9 2 12-16,-13 0-16 16,3-13 4-16,10-19 0 15,-9-14-7-15,9-24 4 16,0-11 3-16,0-9 0 0,0 0 6 16,0 0-3-1,0 0-3-15,0-15 0 0,32-17 2 16,5-3-1-16,13 0-1 15,-9 12 0-15,-4 8 12 16,-5 10-26-16,5 5 14 16,-5 0-18-16,-5 12 11 15,14 16-8-15,-13 1 8 16,-5 7 3-16,-14-8-35 16,-9 8 6-16,0-4-38 15,-50-3-83-15,-10 0-86 16,-18-12-27-16,10-7-201 15</inkml:trace>
  <inkml:trace contextRef="#ctx0" brushRef="#br0" timeOffset="-9213">18406 8445 613 0,'0'0'152'0,"0"0"-26"15,0 0-22-15,0 0 1 16,0 0-33-16,0 0-61 16,-69-87-11-16,69 95-20 15,0 33-116-15,0 12 35 16,37 0-317-16</inkml:trace>
  <inkml:trace contextRef="#ctx0" brushRef="#br0" timeOffset="-8934">19600 8264 489 0,'0'0'431'0,"0"0"-290"16,0 0-36-16,0 0 42 15,-187-148-75-15,187 148-34 16,-23 3-19-16,5 56-19 15,-14 22 0-15,4 20 2 16,10 10 15-16,9 3-15 0,-5 6-2 16,14-4 0-1,0-7-12-15,23-23 8 0,23-18-62 16,36-27-103 0,23-29-57-16,23-12 19 0,1-24-136 15</inkml:trace>
  <inkml:trace contextRef="#ctx0" brushRef="#br0" timeOffset="-8740">20081 8722 469 0,'0'0'137'15,"0"0"-16"-15,0 0 16 16,0 0-8-16,0 0-107 16,0 0-22-16,-9 12 14 15,9 29-11-15,-9 5 43 0,0-2-37 16,9-3-9-16,0-6 2 15,0-5-2-15,18-7-21 16,0-9-97-16,14-11-121 16,-4-3-283-16</inkml:trace>
  <inkml:trace contextRef="#ctx0" brushRef="#br0" timeOffset="-8507">20278 8223 340 0,'0'0'416'0,"0"0"-316"16,0 0 26-16,0 0-5 15,0 0-30-15,0 0-65 16,41-90-5-16,55 152-17 0,5 10 34 16,9 10-34-16,-23 2 36 15,-9 1-40-15,-28 3 0 16,-9 2 1-16,-41 1-1 15,0-1-11-15,-41-3-75 16,-55-7-235-16,-32-8-477 16</inkml:trace>
  <inkml:trace contextRef="#ctx0" brushRef="#br2" timeOffset="-6007">17248 7634 559 0,'0'0'137'0,"0"0"-101"16,0 0 49-16,0 0-23 15,0 0 12-15,0 0-6 16,-197-55-45-16,160 20 49 15,-4-9-23-15,0-6-12 16,13-2 28-16,10-6-46 16,18-3 30-16,0-7-49 15,37 1 11-15,45 1-22 0,-4-2 11 16,18 4 0-16,14 3-12 16,-9 2 17-16,-14 13-5 15,0 10 0-15,-14 10 7 16,-18 12-19-16,4 8 12 15,-8 3 0-15,-10 3-11 16,-23 0 12-16,0 0-1 16,-4 0 0-16,-5 0 10 15,-9 0-4-15,0 0-6 16,0 0 0-16,0-3 24 16,-9-8-21-16,-23-4-3 15,5 3 0-15,-24 3 11 16,19 0-16-16,-4 4 5 0,26-1 0 15,-3 4-4-15,13-2 4 16,0 4 0-16,0 0-9 16,32 0-26-16,9 0 35 15,18 0 0-15,-4 0 0 16,5 17-3-16,-1 1 4 16,-8 0-1-16,-10 2 0 15,-14-3 14-15,-8 1-15 16,-19 5 1-16,0-2 0 15,0 5-15-15,-69 1-27 16,-18-7-148-16,-32-3-245 16</inkml:trace>
  <inkml:trace contextRef="#ctx0" brushRef="#br2" timeOffset="-5464">16698 6112 795 0,'0'0'114'0,"0"0"-27"16,0 0 30-16,0 0-56 15,0 0-1-15,0 0-29 0,138-155-24 16,-97 147 39-16,-4-2-35 15,-5 8-1-15,-5-1 24 16,-9 0-25-16,-4 3 12 16,-14 0 1-16,0 0-16 15,0 0 22-15,0 0-28 16,0 0 4-16,0 13 4 16,0 14 4-16,0 15-7 15,0 1-4-15,0 7 20 16,-23 2-18-16,23 1-3 15,-18-3 0-15,18-10-3 16,-9-10 7-16,9-10-4 16,0-8 0-16,0-9 13 0,0-1-17 15,-9-2 4-15,-5 3-3 16,-4 0-10-16,-1 3 12 16,1-3 1-16,-5-1 0 15,23-2 9-15,0 0-13 16,0 0 4-16,9 0-12 15,32 0-3-15,37-14 15 16,23-9-8-16,9 0 1 16,-23 8-72-16,-28 6-9 15,-40 9-91-15,-19 0-156 16,-37 9-340-16</inkml:trace>
  <inkml:trace contextRef="#ctx0" brushRef="#br0" timeOffset="-1869">21363 6742 478 0,'0'0'231'15,"0"0"-78"-15,0 0 24 0,0 0-51 16,0 0-31 0,0 0 3-16,-19-38-47 15,19 38-5-15,19 0-44 0,31 20 13 16,42 24 5-16,13 12-16 16,5 7-3-16,0 5 9 15,-23 7-5-15,13 7-5 16,6 0 0-16,-6-3 16 15,10-6-21-15,-5-16 5 16,-13-15 0-16,-14-16-3 16,-37-12 9-16,-13-8-6 15,-19-6 0-15,-9 0 8 16,0 0 4-16,0-20-12 16,-19-18 9-16,-8-5-13 15,-5-1 4-15,4 3 0 0,-4 3-4 16,14 6 15-16,9 8-11 15,-5 7 0-15,14 5 3 16,0 8-14-16,0 4 11 16,0 0-2-16,0 0-7 15,14 16-11-15,22 16 20 16,24 9 0-16,9 4 9 16,-1-3-14-16,1 0 5 15,-19-2 0-15,1-8-8 16,-24-6 16-16,-4-5-8 15,-23-1 0-15,0 1-21 16,-50 2-14-16,-19 1-81 0,-18-1-123 16,14 5-220-1</inkml:trace>
  <inkml:trace contextRef="#ctx0" brushRef="#br0" timeOffset="-729">23665 7722 836 0,'0'0'251'0,"0"0"-141"15,0 0 20-15,0 0-46 16,0 0-22-16,0 0-23 0,28-58-37 15,4 102 7-15,-5 31-3 16,14 22 0-16,-13 19 10 16,4 9-6-16,-14-2-10 15,-18-1 3-15,0 1 7 16,0-4-8-16,-27-11-2 16,4-23 3-16,23-27-12 15,0-26 9-15,0-17 0 16,9-15-6-16,51 0 15 15,8-26-9-15,15-33 0 16,4-11-14-16,-28 1 7 16,-18-1-2-16,-32 4 9 15,-9 6-1-15,-41 3-4 0,-27-2 5 16,-19 3-1-16,-14 11-14 16,23 11 5-16,9 11 7 15,19 12 3-15,32 5-6 16,4 6 1-16,14 0 4 15,0 0 1-15,0 0-30 16,50 0 30-16,42 0-12 16,27 0 12-16,9 0-3 15,0-10 11-15,-13-10-8 16,-24-3 0-16,-22-3 8 0,-10 2-5 16,-31-2-2-1,-19 0-1-15,-9 0 31 0,0 2-27 16,0 4 18-16,0 5-6 15,0 13-13-15,0 2 9 16,0 0-12-16,0 2-14 16,0 36 10-16,0 11 3 15,0 10 1-15,0-13 0 16,23-4 8-16,-5-14-12 16,14-7 4-16,-13-6 0 15,8-12-4-15,5-3 10 16,-4 0-6-16,4-18 5 15,-5-19 4-15,-4-11-1 16,-14-7-8-16,-9-9 3 16,0 0 10-16,0-1-8 0,0 16 1 15,-9 14 12-15,-5 21-16 16,14 7 19-16,0 7-21 16,0 0 1-16,0 0-14 15,0 21 5-15,0 23 8 16,0 20-6-16,0 9 17 15,0 2-11-15,0-2 0 16,0-8 6-16,0-16-14 16,0-13 8-16,0-13 0 15,14-12-6-15,-14-5 9 16,0-6-3-16,9 0 0 16,0 0 7-16,10 0-8 0,13-23 1 15,4-6 0 1,-4 2-2-16,-4-2 12 0,4 6-10 15,-14 3 0-15,-9 9 7 16,0 4-14-16,1 7 7 16,3 0-14-16,6 0 13 15,-1 12-23-15,14 17 23 16,-14 6 1-16,-9 0-5 16,1 6-6-16,-10-10 11 15,9-1 0-15,-9-7-8 16,0-11 8-16,0 0 0 15,0-10 0-15,-37-2-36 16,-13 0 2-16,-19 0-45 16,0-4-42-16,1-21-66 0,8-7-117 15,19-6-312-15</inkml:trace>
  <inkml:trace contextRef="#ctx0" brushRef="#br0" timeOffset="-363">24434 7523 722 0,'0'0'150'0,"0"0"-55"0,0 0 12 16,0 0 1-16,0 0-96 15,0 0-12-15,0-26-5 16,0 56 5-16,0 2 1 16,19 0-1-16,13 0 0 15,-5-9 5-15,-9-9 5 16,14-10 5-16,-13-4 24 16,-1 0 6-16,-4-12 13 15,-5-17-38-15,-9-1-8 16,-9-2-12-16,-42 9-1 15,-17 12-23-15,8 11-75 16,19 0-68-16,14 17-52 16,17 30-147-16</inkml:trace>
  <inkml:trace contextRef="#ctx0" brushRef="#br2" timeOffset="2357">21514 5750 7 0,'0'0'0'16</inkml:trace>
  <inkml:trace contextRef="#ctx0" brushRef="#br2" timeOffset="3296">25231 7191 651 0,'0'0'141'0,"0"0"-54"16,0 0 41-16,0 0-37 15,0 0 13-15,0 0-60 16,32-53-31-16,36 30 19 15,10-9-29-15,14-9 14 16,-5-8 6-16,0-10-18 16,-37 1 21-16,-18-6-7 15,-23-6-19-15,-9 3 42 16,-32-3-41-16,-36 0 8 16,-29 3 0-16,-12 5 7 0,-20 10-15 15,1 5-1 1,-9 15 4-16,0 12-16 0,-14 11 12 15,4 9 0-15,1 0-5 16,17 0 17-16,29 0-12 16,40 0 0-16,19 0 7 15,32 0-16-15,0 0 9 16,0 0 0-16,-10 0-1 16,10-6 11-16,-14-3-10 15,14 3 0-15,-9 2 9 16,9-4-14-16,9 3 5 15,-23-1 0-15,23 0-6 16,-9 5 13-16,9-6-7 16,-10 4 0-16,10 0 10 0,-9 0-15 15,9 3 5 1,0 0 0-16,0 0-13 0,0 0-3 16,0 23 16-16,0 12-9 15,0 9 19-15,19-3-14 16,-10 0 4-16,14-4 0 15,-5-6-10-15,0-6 13 16,-9-11-3-16,5-8 0 16,-14-6 11-16,0 0-11 15,0 0 0-15,0-18 2 16,0-19 9-16,-14-13-5 16,-13-2-6-16,-14 0 0 15,4 2 14-15,5 6-14 0,5 9 0 16,4 5 0-1,14 14-8-15,-1 4 8 0,10 9 0 16,0-3-1-16,0-4-26 16,60 2-8-16,9-3-8 15,-1 4-59-15,10 7-67 16,-18-2-91-16,-1-15-2 16,1-11-202-16</inkml:trace>
  <inkml:trace contextRef="#ctx0" brushRef="#br2" timeOffset="3695">24544 5467 31 0,'0'0'438'16,"0"0"-332"-16,0 0 13 15,0 0 3-15,0 0-39 16,0 0 9-16,-119-134-31 15,119 128-13-15,0 1 18 16,-9 2-50-16,9 3 9 16,-14 0-25-16,5 8 9 15,9 28-15-15,0 13 6 16,0 1 0-16,32 5-10 16,37-8 5-16,9-7 5 0,31-19 0 15,-3-13 13-15,4-8 6 16,-19-12-9-16,-22-28 14 15,-33-19 50-15,-13-11-40 16,-23-8 28-16,-13-7-15 16,-56 6-47-16,-18 9 22 15,-23 15-22-15,5 17 0 16,4 18-13-16,32 20 0 16,1 2-64-16,27 45-38 15,13 17-105-15,-4 0-111 16</inkml:trace>
  <inkml:trace contextRef="#ctx0" brushRef="#br2" timeOffset="4843">20429 5150 351 0,'0'0'178'0,"0"0"-48"16,0 0-18-1,0 0 6-15,114-149-5 0,-72 111-45 16,-1-7 20-16,-5-2-50 16,-4 2 5-16,-13-9-1 15,-19-3-41-15,0 1 40 16,-19-1-36-16,-58 2 8 15,-33 11-16-15,-28 5 3 16,-40 1 0-16,-28 9-4 16,-41 3 21-16,-10-4-17 15,19 4 0-15,0-3 1 16,14 3-12-16,-14 0 11 16,0-1 0-16,0 1-8 15,23 5 15-15,0 4-7 0,13 3 0 16,28 5 7-16,14 0-20 15,23 0 13-15,18 4 0 16,9 1-12-16,23-2 21 16,9 6-9-16,19-2 0 15,18-2 4-15,13 4-18 16,19 0 14-16,-5 0 0 16,5 0-8-16,0 0 15 15,0 0-7-15,9 0 0 16,-9-3 11-16,9 3-12 15,0-2 1-15,0 2 0 16,0 0-14-16,0 0 20 16,0 0-6-16,0 0 0 0,0-3-4 15,0 3-8-15,0 0 12 16,9 0 0-16,18 0-17 16,5 5 23-16,-4 14-6 15,4 1 0-15,-14 0 17 16,0 1-24-16,-4-4 7 15,-14 0 0-15,0-2-14 16,0-6 23-16,0-3-9 16,0-4 0-16,0-2 14 15,0 0-7-15,0 0-7 16,0 0 1-16,0 0 8 16,0-11-9-16,-32-12 0 15,-9-4-2-15,4-2 23 0,-22-3-21 16,8 0 0-16,-17 0 2 15,8-1-12-15,24 7 10 16,4 12 0-16,13 5-9 16,19 7 23-16,0-2-15 15,0-4 1-15,37-4-12 16,32-2 1-16,22-2 11 16,5 0 0-16,14-2-11 15,9 3 22-15,0 10-11 16,-41 5 0-16,-37 0-161 0,-41 0-253 15</inkml:trace>
  <inkml:trace contextRef="#ctx0" brushRef="#br2" timeOffset="5533">14822 3752 48 0,'0'0'541'15,"0"0"-424"-15,0 0-25 16,0 0-24-16,0 0 7 16,0 0-43-16,0-110 0 15,41 98 9-15,-14-3-39 16,5 4 36-16,-4 5-22 15,-19 6-12-15,-9 0 23 16,0 0-27-16,0 0 0 16,0 0 6-16,0 0 6 0,0 0-12 15,0 0 0-15,0 14 5 16,0 18-12-16,0 9 7 16,0 5 0-16,0 2-4 15,32 0 15-15,-14-2-11 16,1-1 0-16,13-9 11 15,-23-11-20-15,-9-7 9 16,9-10 0-16,-9 2-6 16,0-8 9-16,0 2-3 15,-50-2 5-15,-5-2 9 16,4 0-10-16,1 0-4 16,18 0 0-16,14 0-2 15,9-8 10-15,9 2-8 0,0-6 0 16,0-2-2-1,41-1-9-15,18 1 11 0,19 2 0 16,9 6-9-16,-9 0 8 16,4 0-46-16,-45 4-72 15,-5-4-93-15,-23-6-23 16,-9-11-165-16</inkml:trace>
  <inkml:trace contextRef="#ctx0" brushRef="#br2" timeOffset="5944">14890 3276 237 0,'0'0'122'0,"0"0"-16"16,-215-104-22-16,147 98 18 16,8 6-31-16,-9 23-16 15,1 47 6-15,8 24-47 16,10 14 28-16,-1 3-18 15,15-2-18-15,4 6 9 16,23 11-15-16,9 1 0 16,18 5 4-16,60-10 9 15,50-20-13-15,41-23 0 16,19-27 10-16,9-25-14 16,9-27 10-16,4-3 3 0,-13-49 74 15,-9-19-44-15,-32-13 33 16,-28-21 0-16,-37-14-50 15,-40-16 32-15,-51-11-42 16,0-3-10-16,-60 12 11 16,-41 15-12-16,-18 26-1 15,-27 32 0-15,-23 32-10 16,-28 28-1-16,-18 8-16 16,4 57-67-16,5 21-45 15,37 4-80-15,63-1-266 16</inkml:trace>
  <inkml:trace contextRef="#ctx0" brushRef="#br2" timeOffset="8744">16666 3256 139 0,'0'0'90'16,"0"0"21"-16,0 0-10 16,0 0-37-16,0 0 20 15,0 0-38-15,0 0-12 16,-36-119 22-16,36 87-33 15,18-6 24-15,23-6 1 0,19-9-40 16,54-5 25 0,37-3-33-16,55-1 0 0,23 4 4 15,14 6 7-15,45 2-11 16,28 7 7 0,18-1 0-16,41 9 1 0,33 3-8 15,13 11 0-15,55 10 3 16,37 11-1-16,27 0-2 15,14 2 0-15,9 34 10 16,-32 7-9-16,-46 4-1 16,-41-4 0-16,-78-5-7 15,-82-6 8-15,-64-11-1 16,-92-6 0-16,-50-10 15 16,-60-5-22-16,-4 0 7 15,-14 0 0-15,0 0 29 0,0 0-13 16,-32-5 29-1,4-16-41-15,-4 1 11 0,-9-1-10 16,4-2-5-16,-4 2 0 16,-9-1-6-16,4-6 9 15,-4 6-3-15,-1 0 0 16,10-3 10-16,4 5-10 16,19 2 0-16,4 4 4 15,14-1-12-15,0 3 8 16,0 4 0-16,0 2-6 15,23 3 8-15,5 3-2 16,13 0 0-16,18 0 4 0,28 11-3 16,14 28-1-16,4 4 0 15,-4 11 8-15,-23-3 6 16,-9 2-14-16,-28-4 0 16,-23-5 8-16,-9-4-7 15,-9-2-1-15,0-5 0 16,-27-7 8-16,-24-3 1 15,-17 0-18-15,-1-2-8 16,-18 0-215-16,14-4-353 16</inkml:trace>
  <inkml:trace contextRef="#ctx0" brushRef="#br2" timeOffset="9292">26270 2688 327 0,'0'0'263'16,"0"0"-219"-16,0 0 15 15,0 0 20-15,0 0-35 16,0 0 5-16,274-48-34 16,-196 60-14-16,-5 6 27 0,-18 3-21 15,-13 2-7-15,-10-6 3 16,-14 1 16-16,-18-3-19 16,0-4 0-16,0 1 2 15,0-4 6-15,-41 2-3 16,-10-5-5-16,15 4 6 15,4-3 9-15,13 0-15 16,19 0 0-16,0 2-1 16,0 4-14-16,10-1 11 15,31 7 4-15,9-4-4 16,10 2 16-16,-15 3-12 16,6 2 0-16,-10 5 15 15,-14 7-24-15,5-2 9 16,-13 2 0-16,-10-1-2 15,-9-4 14-15,0-4-12 0,0-6 1 16,-41-7 13-16,-5-5 1 16,-36-6-15-16,4 0 0 15,0 0-10-15,18-6-56 16,10-9-99-16,41-8-80 16</inkml:trace>
  <inkml:trace contextRef="#ctx0" brushRef="#br2" timeOffset="9725">27167 2212 387 0,'0'0'162'16,"0"0"-45"-16,0 0-28 16,-343-143 18-16,192 134-43 15,-14 9-20-15,-23 15 20 16,10 46-51-16,8 27 21 15,24 22 15-15,27 21-45 16,0 18 39-16,23 20-39 16,4 12 4-16,42 4 2 15,50-3-10-15,0-12 0 16,110-18-1-16,27-15 11 16,41-23-10-16,10-30 0 15,27-34 0-15,14-36 6 0,-14-14-6 16,5-31 0-16,-14-42 60 15,-18-24-28-15,-10-28 30 16,-41-24 3-16,-50-26-43 16,-27-23 49-16,-60-12-51 15,-37 3-7-15,-91 17 6 16,-60 30-6-16,-40 29-13 16,-29 34 0-16,1 37 5 15,9 30-29-15,9 30 21 16,41 30-74-16,41 51-24 15,28 27-151-15,18 8-142 16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0:09.24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247 1347 687 0,'0'0'105'0,"0"0"-18"16,0 0 43-16,0 0-26 0,0 0-12 16,0 0-65-1,0 0 0-15,-27 0-4 0,27 0-18 16,36 0 4-16,56 3-5 15,54 0 8-15,51 0 31 16,60-3-41-16,49 0 9 16,19-12-9-16,23-10 9 15,5 4-7-15,4 0-4 16,-14 6 0-16,23 1-1 16,37-7 8-16,32-2-7 15,50-10 0-15,19 2 8 16,8-8-14-16,1 1 6 15,-10 2 0-15,-8 0 0 16,-33 3 4-16,-9 2-4 16,-36 0 0-16,-14 9 3 15,-28 1-3-15,0 6 0 0,1-2 0 16,-1-4 0-16,-9-2 0 16,-13 2 0-16,-28 3-1 15,-55 7 8-15,-64 5-9 16,-69 3 2-16,-36 0 0 15,-33 0-5-15,-40-3 5 16,13-6 0-16,-23-2 4 16,1-1 8-16,4-2-8 15,-14-2-4-15,0 5 11 16,-9 0-14-16,0 5 3 16,0-3-37-16,-9 5-86 0,-42 4-173 15,-8 0-168 1</inkml:trace>
  <inkml:trace contextRef="#ctx0" brushRef="#br0" timeOffset="1911">0 1420 336 0,'0'0'211'0,"0"0"-76"0,0 0 14 16,0 0-31-16,0 0-9 15,0 0-35-15,32-8-48 16,-32-2 23-16,9 3-48 16,-9-2 2-16,0-1 1 15,9 3 2-15,-9 0-6 16,10 1 0-16,-10 0-18 16,0 6 7-16,0 0-35 0,9 0-30 15,0 0 4-15,5 0-33 16,-5 0 43-16,0 3 27 15,-9 8-5-15,0-1 24 16,0-4 3-16,0-4 13 16,0-2-4-16,0 0 11 15,0 0-7-15,0 0 25 16,0 0 5-16,0 0 27 16,0 0-45-16,9-8-2 15,-9-2 22-15,9 4-6 16,-9 1 9-16,0 5 13 15,0 0-15-15,0 0 13 16,0 0-26-16,0 0-10 0,0 0 10 16,9 0-20-1,-9 16 0-15,14 23 29 0,-14 21 19 16,0 5-5-16,0 9-23 16,0 5-14-16,0 2 21 15,0 1-24-15,0-3-3 16,0 3 6-16,0-1 7 15,0-3-13-15,0-4 0 16,9-7 4-16,0-9-6 16,1-11 2-16,8-13 0 15,5-10-3-15,-5-6 9 16,-9-10-6-16,23-4 0 0,-13-3 7 16,-1-1-6-1,5 0-1-15,-5 0 1 0,10 0-3 16,22 0 2-16,28 0 0 15,32 0 0-15,36-11 10 16,33-3-12-16,8 0 2 16,33-4 0-16,13 0-9 15,15 2 10-15,8 3-1 16,23 4 0-16,5 3 6 16,23 1-6-16,27 2 0 15,32 0 2-15,28 3-2 16,13 0 0-16,14-3 0 15,-13 0-1-15,-33-3 1 16,-13 3 0-16,-15 3 0 16,-12-5 2-16,-1-1-8 0,23-3 6 15,-14-2 0-15,14-5-1 16,0 5-5-16,-23-4 3 16,-9 4-1-16,-9-1 3 15,-18 2-7-15,-33 5 8 16,-27-3 0-16,-23-1-4 15,-9-5 13-15,-4-1-9 16,-19 1 0-16,-5-1 5 16,-8 4-9-16,-15-4 4 15,-13 2 0-15,-36 2-9 16,-15 5 10-16,-4 6-1 16,-9 0 0-16,23 0 8 15,8 0-17-15,-3 0 9 16,13 0 0-16,-9 0 1 0,-23 0 2 15,-19 0-3-15,-17-2 0 16,-29-5 6-16,-12 4-6 16,-10 1 0-16,0-1 0 15,0 0-2-15,0 3 7 16,0 0-5-16,0 0 0 16,0 0 8-16,0 0-10 15,0 0 2-15,0-3 0 16,9-2 6-16,0-5-2 15,-9-1-4-15,9-1 14 16,0-1-10-16,0-6 8 16,5-5-3-16,-5-4-2 15,10-15-4-15,-1-3-3 0,-4-6 0 16,-14-6 12-16,0-6-9 16,0-7 5-16,-14-4-2 15,-14-2-2-15,-4-1 16 16,5 6-16-16,9 1-4 15,-5 5 12-15,4 1-5 16,10 7-3-16,9 6-4 16,-9 5 9-16,0 6-4 15,-14 9-5-15,14 9 0 16,0 8 14-16,0 6-9 16,-14 3-5-16,4 4 0 15,-17-2 2-15,-37 2-11 0,-24 2 9 16,-40 0-17-16,-41 0-46 15,-42 0-162-15,-14 2-200 16</inkml:trace>
  <inkml:trace contextRef="#ctx0" brushRef="#br0" timeOffset="2564">2431 1460 333 0,'0'0'336'16,"0"0"-171"-16,0 0-4 0,0 0-29 16,0 0-24-1,0 0-57-15,0 0-40 0,0 21 15 16,0 41 26-16,0 11-24 16,0 3-2-16,9 2-23 15,0 7 22-15,9-3-25 16,1 5 9-16,4-6-9 15,-5 2 0-15,14-5 0 16,-5-14-5-16,1-6-74 16,13-11-165-16,-9-21-274 15</inkml:trace>
  <inkml:trace contextRef="#ctx0" brushRef="#br0" timeOffset="2920">4779 1187 701 0,'0'0'162'0,"0"0"-63"16,0 0 11-16,0 0-25 16,0 0-34-16,0 0 32 0,0 225-23 15,-23-130-26-15,23 8-12 16,0 6 12-16,0-3-25 16,0-2-8-16,0-1 4 15,23-9 4-15,-5-13-9 16,1-10 0-16,3-16-19 15,-12-8-56-15,-1-12-177 16,9-15-250-16</inkml:trace>
  <inkml:trace contextRef="#ctx0" brushRef="#br0" timeOffset="3245">6120 1071 712 0,'0'0'141'16,"0"0"-9"-16,0 0-14 15,0 0-9-15,0 0-63 16,0 0-35-16,-32 65-2 15,23 38 27-15,0 5-34 16,9 13 28-16,0 0-26 0,9 1 9 16,23-2-6-1,-14-3 2-15,1-12-5 0,3-11-4 16,-12-16 2 0,8-13-13-16,0-13-45 0,5-11-167 15,-5-18-171-15</inkml:trace>
  <inkml:trace contextRef="#ctx0" brushRef="#br0" timeOffset="3564">8752 986 752 0,'0'0'168'0,"0"0"-45"16,0 0-18-16,0 0 11 15,0 0-82-15,0 0-30 16,0 192 54-16,23-74-39 16,-14 3-12-16,9 5 21 15,-8-7-27-15,-1-8 2 16,-9-9-1-16,14-11 7 15,-5-14-18-15,-9-15 9 16,18-12-107-16,14-15-115 16,14-14-232-16</inkml:trace>
  <inkml:trace contextRef="#ctx0" brushRef="#br0" timeOffset="3851">10492 947 801 0,'0'0'142'0,"0"0"-72"16,0 0 57-16,0 0-50 0,0 0-66 15,0 0 21 1,27 228 1-16,-4-99-3 0,-14 8 11 15,-9 3-37-15,0-7 23 16,0-4-27-16,0-10 1 16,0-13-10-16,0-16 4 15,0-13-149-15,9-20-258 16</inkml:trace>
  <inkml:trace contextRef="#ctx0" brushRef="#br0" timeOffset="4440">1808 1784 562 0,'0'0'222'0,"0"0"-74"15,0 0-6-15,0 0 9 16,0 0-76-16,0 0-25 16,-41-81-50-16,32 113 17 15,0 15-10-15,-14 9-7 16,23 1 1-16,0 8 1 15,0-1 1-15,23 1-6 16,27-5-12-16,19-10-199 16,27-3-149-16</inkml:trace>
  <inkml:trace contextRef="#ctx0" brushRef="#br0" timeOffset="4809">3465 1630 650 0,'0'0'134'0,"0"0"-30"15,0 0-10-15,0 0-42 16,0 0-26-16,0 0-18 15,138 30 4-15,-97 10 1 16,-14 7-11-16,-9 5 8 0,-18 4-2 16,0 0-4-1,0-1 6-15,-18-5-10 0,0-13 1 16,9-8-4-16,9-6 11 16,0-8-8-16,0-6 0 15,27-1 6-15,24-8-8 16,-1 0 2-16,28 0 0 15,22-20-3-15,38-12-16 16,36-9-138-16,13-3-209 16</inkml:trace>
  <inkml:trace contextRef="#ctx0" brushRef="#br0" timeOffset="5212">5855 1636 11 0,'0'0'114'0,"0"0"21"16,0 0-17-16,0 0-56 16,0 0-43-16,0 0-19 15,0 0-5-15,-42 0-237 16</inkml:trace>
  <inkml:trace contextRef="#ctx0" brushRef="#br0" timeOffset="5745">5438 1607 518 0,'0'0'127'15,"0"0"22"-15,0 0-53 16,0 0-14-16,0 0-17 0,0 0-45 16,50-38-4-1,1 35-11-15,17 3 1 0,-22 0 1 16,-5 0-7-16,1 9 2 16,-24 11-5-16,-9 6 3 15,-9 3 0-15,0 3 1 16,-37 5 6-16,-13-9 1 15,-19 1-8-15,19-6 0 16,9-5-3-16,23-6 5 16,-1-6-2-16,19-1 0 15,0-5 1-15,0 0-10 16,0 0 9-16,9 0-16 16,28 3 10-16,13 0 3 15,19 0 3-15,-9 5 0 0,-10 4 7 16,9 6-8-16,-17 6 1 15,-6 2 0-15,-13 5-8 16,-14 5 9-16,-9 3-1 16,-9-3 1-16,-50 2 5 15,-24-6-3-15,-13-6-3 16,-5-13-7-16,24-11-5 16,17-2-105-16,33 0-33 15,27-5-75-15</inkml:trace>
  <inkml:trace contextRef="#ctx0" brushRef="#br0" timeOffset="6185">6930 1577 719 0,'0'0'129'0,"0"0"-32"16,0 0 28-16,0 0-6 16,0 0-88-16,0 0-27 15,-41 10-4-15,41 39 0 16,-9 15 7-16,9 3-7 16,0-5 0-16,0-10-4 0,18-17 5 15,33-12-1 1,-1-14 0-16,19-9 9 0,-1 0-5 15,1-23-4-15,-10-12 4 16,-8-6 5-16,-15 2-6 16,-13 2-3-16,-14 8 9 15,-9 9-1-15,0 7 9 16,0 13 5-16,0 0-20 16,0 0-2-16,0 19-3 15,0 18 3-15,0 15-9 16,0 4 13-16,10-2-4 15,17 0 0-15,-4-5-21 16,23-5-91-16,13-5-162 0,24-13-328 16</inkml:trace>
  <inkml:trace contextRef="#ctx0" brushRef="#br0" timeOffset="6601">9791 1358 730 0,'0'0'132'0,"0"0"-47"15,0 0 50-15,0 0-17 0,0 0-39 16,0 0-40-16,-82-44-31 15,73 52 19-15,-1 17-27 16,10 8 0-16,0-1 10 16,0-1-6-16,19 1 0 15,22 0-3-15,0 1 12 16,-4-1-9-16,-5 0-4 16,-5 2 4-16,5-1-5 15,-4-1 1-15,-5 0 0 16,-5-6-3-16,-9-3 11 15,-9-2-8-15,0-9 0 16,0-4 2-16,0-4-3 16,-9-4 1-16,-32 0-5 0,-10 0-5 15,6 0-91-15,13-15-91 16,4-23-42-16,28-6-205 16</inkml:trace>
  <inkml:trace contextRef="#ctx0" brushRef="#br0" timeOffset="6747">9837 1336 389 0,'0'0'97'0,"0"0"41"16,0 0-1-16,0 0-10 15,0 0-79-15,0 0-28 16,229-115-20-16,-128 115-3 16,-14 6-2-16,-19 18-130 0,-8-4-251 15</inkml:trace>
  <inkml:trace contextRef="#ctx0" brushRef="#br0" timeOffset="7116">11746 1193 686 0,'0'0'186'0,"0"0"-34"15,0 0-26-15,0 0-8 16,0 0-58-16,0 0-57 16,-142 12 20-16,105 46-17 15,5 9-2-15,5 5 7 0,4 1 1 16,23-3-12-16,0-5 0 16,0-10 10-16,32-11-16 15,27-18 6-15,10-11 0 16,0-15 0-16,-1 0 9 15,-8 0-9-15,-10-24 6 16,-31-8-1-16,-10-6 17 16,-9-5-3-16,-19-1-18 15,-49 6-2-15,-1 8 0 16,-9 19-6-16,-4 11-43 0,4 0-132 16,19 3-114-16,8 15-407 15</inkml:trace>
  <inkml:trace contextRef="#ctx0" brushRef="#br0" timeOffset="7770">1648 682 342 0,'0'0'248'0,"0"0"-123"0,0 0 14 16,0 0-41-16,0 0-11 16,0 0-29-16,0 0-48 15,-215-38 10-15,206 64-20 16,9 6 0-16,0 4-1 16,0 4 10-16,27-6-9 15,33-3 0-15,8-8 10 16,10-12-8-16,5-5-2 15,-6-6 0-15,-26 0 17 16,-15 0-15-16,-27-17 30 16,-9-12 25-16,0-3-33 15,-9-9 7-15,-50 3-31 0,-19 3 6 16,0 14-13-16,9 13 5 16,19 8 0-16,23 0-23 15,27 38-124-15,0 6-70 16,68-4-305-16</inkml:trace>
  <inkml:trace contextRef="#ctx0" brushRef="#br0" timeOffset="8001">3117 667 597 0,'0'0'207'0,"0"0"-98"0,0 0 21 16,0 0-8-16,0 0-89 16,0 0-12-16,0 26-21 15,14 25 0-15,-5 10 10 16,10 3-10-16,-1 3 0 16,14 3 0-16,18 0-96 15,10-15-172-15,8-11-441 16</inkml:trace>
  <inkml:trace contextRef="#ctx0" brushRef="#br0" timeOffset="8400">5420 434 34 0,'0'0'558'0,"0"0"-492"16,0 0 25-16,0 0 21 16,0 0-89-16,0 0-4 0,155-44-5 15,-63 44-12 1,-14 12 7-16,-10 12-9 0,-17 4 2 15,-24 5-4-15,-18 1 5 16,-9 4-3-16,0 5 6 16,-36-4-2-16,-24-1 4 15,10-5-8-15,22-7 4 16,6-3-7-16,22-2 3 16,0-4 0-16,9 0-3 15,59-5 6-15,24-9-6 16,18-3-15-16,27 0-166 15,-9-6-320-15</inkml:trace>
  <inkml:trace contextRef="#ctx0" brushRef="#br0" timeOffset="8878">7315 373 478 0,'0'0'95'0,"0"0"-36"15,0 0 8-15,0 0 23 16,0 0-58-16,233-9-14 0,-201 33 12 16,-4 8-29-16,-19 6 3 15,5-3-3-15,-14 3 10 16,0-4-9-16,0-2-2 15,0-2 0-15,-14-9-2 16,-4-2 5-16,8-7-3 16,10-3 1-16,0-4 2 15,0-1-3-15,0 1 0 16,0-1 3-16,10-4-3 16,22 0 0-16,13 0 0 15,6 0 1-15,17 2 7 16,-8 2-8-16,9 5 0 15,-19-2 2-15,-9 9-2 16,-4-2 0-16,-14 4 0 16,-23 2 8-16,0 4-3 0,0-4-5 15,-23 0 0 1,-37-5 9-16,-8-3-17 0,-1-10 8 16,0 2-96-16,10-4-100 15,31 0-160-15</inkml:trace>
  <inkml:trace contextRef="#ctx0" brushRef="#br0" timeOffset="9303">9956 116 644 0,'0'0'150'0,"0"0"-64"16,0 0 12-16,0 0-42 15,0 0-49-15,0 0-4 16,0 114-3-16,0-55 7 16,0 2-5-16,41-9 0 15,0-8-2-15,19-12 5 16,-5-17 2-16,18-15-7 15,-18 0 6-15,4-9-1 16,-17-21 3-16,-10-1-7 0,-14 2 5 16,-9-1 49-1,-9 7-36-15,0 8 21 0,0 10 3 16,0 5-39-16,0 0-4 16,0 8-4-16,0 21 1 15,0 15-4-15,0 0 9 16,0 6-2-16,0-1 0 15,0 0-5-15,0 1-35 16,18-12-237-16,24-12-329 16</inkml:trace>
  <inkml:trace contextRef="#ctx0" brushRef="#br0" timeOffset="9645">11535 241 559 0,'0'0'182'0,"0"0"-99"15,0 0 18-15,0 0-11 16,0 0-30-16,0 0-54 16,-18-8 1-16,18 34-11 15,0 6 6-15,0 6-2 16,0-3 20-16,9 6-19 15,23 3 21-15,5 3-3 16,4-4-17-16,-4-5 16 16,-5-6-18-16,-14-8 0 0,-9-4-3 15,-9-8 6-15,0-1-3 16,0-2 0-16,-27-3 8 16,-15 0-16-16,-17-6-32 15,-1 0-128-15,15 0-65 16,-6 0-280-16</inkml:trace>
  <inkml:trace contextRef="#ctx0" brushRef="#br0" timeOffset="9802">11517 70 539 0,'0'0'186'0,"0"0"-46"16,0 0-41-16,0 0-28 0,238-67-50 15,-179 64-15-15,1 3-12 16,-14 0-60-16,-23 0-290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2:21.43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20338 3841 586 0,'0'0'110'0,"0"0"-13"15,0 0 28-15,0 0-45 16,0 0-40-16,0 0-6 0,-9-15-34 16,9 33-6-16,0 22 6 15,0 8 3-15,0-2 4 16,9-4-7-16,23-9 0 15,-5-3-3-15,-4-12 3 16,5-8 0-16,4-6 3 16,-5-4-3-16,5 0 12 15,-14-6 2-15,1-20 7 16,-1-4 6-16,5 2-17 16,-14-5 5-16,0 5 13 15,-9 4-19-15,0 6 16 16,0 6-2-16,0 7-8 0,0 5 16 15,0 0-19-15,0 0-12 16,0 0-1-16,0 0-26 16,0 23 27-16,0 9-2 15,0 4 8-15,0-5-9 16,0-5 3-16,19-2-4 16,4-6 3-16,4-6-15 15,5-8 12-15,-14-4 2 16,10 0 2-16,4 0 2 15,-5 0-2-15,-4-16 0 16,-5-2 5-16,1-2-1 16,-10-1-2-16,5 5-2 15,-5-3 6-15,9 10-5 16,-18 7-1-16,0 2 0 0,9 0-4 16,0 0-7-16,14 0 11 15,-4 14-2-15,-1 9 4 16,5-2-4-16,-5 2 2 15,0-2 0-15,-8-6-4 16,3-7 2-16,-3-5 2 16,-1-3 0-16,0 0 5 15,9 0-2-15,5-23-3 16,14-8 2-16,-5 3-1 16,-5 2 1-16,-4 3-2 15,-14 9 0-15,0 5 6 0,1 9-8 16,-10 0 2-1,0 0-1-15,9 0-3 0,0 0-6 16,0 5 10-16,23 10-2 16,-14-1 4-16,5-2-7 15,-4-2 4-15,-1-5-14 16,0-5 13-16,-4 0 2 16,-5 0-1-16,9 0 1 15,-9 0 0-15,14-3 2 16,-4-9-2-16,-10 0 4 15,0 1-6-15,0-3 3 16,0-1-1-16,-9 0 4 16,14 0 0-16,-5 3-3 15,-9 10-1-15,0-2 0 16,0 4 3-16,0 0-3 0,0 0-8 16,9 0 5-16,-9 0-7 15,9 12 10-15,10 3 0 16,-5 0 0-16,4-2 3 15,-9 0-3-15,9-1-1 16,-4-6-4-16,4-1 9 16,-8-2-4-16,8-3 0 15,5 0 1-15,-5 0 5 16,9-23-6-16,6-10 1 16,-15-1 8-16,0-6-7 15,-4-11 9-15,-14-4 16 16,0-4-16-16,0 4 31 0,-32 5-15 15,14 18-7-15,-1 12 17 16,5 14-17-16,14 6 3 16,0 0-23-16,0 0-8 15,0 32 6-15,0 13 1 16,0 6 1-16,0 5 0 16,0-3 1-16,0-1-1 15,0-8 0-15,33-7-15 16,-6-6 7-16,14-13-15 15,0-5-31-15,-4-7-26 16,-5-6-29-16,5 0-40 16,-5 0-31-16,-32-19-50 15,0 1-222-15</inkml:trace>
  <inkml:trace contextRef="#ctx0" brushRef="#br0" timeOffset="176">21798 3739 266 0,'0'0'43'15,"0"0"-10"-15,0 0 105 16,0 0-21-16,0 0-85 16,0 0 1-16,82-35-8 15,-45 29-11-15,4 4-3 16,0-2 7-16,5-2-18 16,-5-6 0-16,10 1-41 15,-1-6-291-15</inkml:trace>
  <inkml:trace contextRef="#ctx0" brushRef="#br0" timeOffset="555">21404 3429 546 0,'0'0'164'0,"0"0"-98"15,0 0 24-15,0 0 6 16,0 0-69-16,0 0-27 0,-27 26 0 16,27 7 9-16,0 1 9 15,0-4-10-15,0-4-7 16,0-6 8-16,18-8-6 15,14-6-2-15,-13-2 18 16,8-4-1-16,5 0 22 16,-5-10-3-16,6-13-9 15,-15 0 17-15,-18-1-23 16,0 4-12-16,0-1 0 16,-18 4-10-16,-33 8-65 15,-17 9-134-15,-10 0-313 16</inkml:trace>
  <inkml:trace contextRef="#ctx0" brushRef="#br0" timeOffset="-135347">170 1014 346 0,'0'0'55'0,"0"0"-8"15,219-3-1-15,-81 1 32 16,17-7-4-16,15 6-49 16,27 0 14-16,9 1-25 15,32-2-13-15,18-1 15 0,19-4-15 16,22-1-1-1,10-1 13-15,-1 9-7 0,29-3 2 16,-1 5-8-16,23 0 6 16,27 0 4-1,33 0-10-15,27 0 0 0,27 0 4 16,42 0 7-16,9 0-11 16,13 0 0-16,-13 0 6 15,0 1-4-15,-37 8-2 16,-22-1 0-16,-19-1 3 15,-37 1-1-15,-13 1-2 16,-19 3 0-16,-9-3 8 16,-13-7-10-16,-6-2 2 15,-31 0 0-15,-23 0 0 16,-36-8 5-16,-38-7-5 0,-40 4 0 16,-24-2 9-16,-8 5-17 15,13 5 8-15,5 1 0 16,13-2-1-16,42 3 5 15,-5-10-4-15,5-3 0 16,-14 0 7-16,-18-4-6 16,-42 6-1-16,1 6 0 15,-28 4-8-15,-9 2 15 16,-1 0-7-16,-12 0 0 16,31 0 10-16,23 0-8 15,14 0 6-15,31 0-8 16,6-6 17-16,-15-3-14 15,-31-3-3-15,-46 7 0 16,-41-1 9-16,-42 3-10 0,-27 0 1 16,0 0 0-16,0 3-10 15,0 0-18-15,0 0-90 16,0 0-29-16,-9 9-137 16</inkml:trace>
  <inkml:trace contextRef="#ctx0" brushRef="#br0" timeOffset="-132594">367 985 434 0,'0'0'124'0,"0"0"-85"0,0 0-28 16,0 0 37-16,0 0 14 15,-37 167-31-15,37-94 9 16,0 8-26-16,0 2 11 16,0 3 15-16,0-1-34 15,-14 11 29-15,-4 12-24 16,-10 5-7-16,-4 14 7 15,14 0-10-15,0 8-1 16,18 2 0-16,0-3 12 16,0 9-12-16,0 8 0 15,18 12 4-15,0 10-10 0,-9 8 7 16,5 3-1 0,5 6 0-16,-10 2 7 0,0-3-7 15,9-5 0-15,-4-6 3 16,13 0-8-16,5 0 5 15,-4 8 0-15,-1 13-3 16,5 1 12-16,-13 8-9 16,4-4 0-16,-5-11 6 15,-9-6-10-15,0-10 4 16,0-7 0-16,-9-13 8 16,0-4-8-16,0-5 0 15,0 3 1-15,0 1 12 16,0 14-12-16,0 12-1 15,0 6 0-15,-9 2 2 0,0-1 2 16,0-16-4-16,9-6 2 16,0-7 10-16,0-11-7 15,0-5-5-15,0-3 0 16,0-4 1-16,0 7 3 16,0 1-4-16,0 4 1 15,0 19 11-15,-18 8-7 16,-5 6-5-16,-5-12 0 15,-4-23 0-15,5-12 0 16,8-8 0-16,-3-1 0 16,3 6 13-16,1-2-13 15,-5-1 0-15,5 4 2 16,9-4 6-16,-1 0-8 0,1 10 0 16,-5 5 3-16,14-2 6 15,0 0-7-15,-9-3-2 16,9-4 2-16,0-8-5 15,0-13 3-15,0-17 0 16,0-13-2-16,9-11 13 16,-9-4-11-16,14-1 0 15,-5-2 6-15,-9-7-12 16,0 0 6-16,0-2 0 16,0-5-4-16,0-3 4 15,0-11 0-15,0-10 0 16,10-6 7-16,-10 5-13 0,9 0 6 15,-9 4 0-15,0 7-3 16,0 17 13-16,0 7-10 16,0 0 0-16,0-12 7 15,0-8-10-15,0-3 3 16,0 0 0-16,0-2-5 16,0-10 8-16,0-7-3 15,0-6 0-15,0-4 1 16,0 0-10-16,0-1 9 15,0 7 0-15,0 0-2 16,0 3 10-16,0 5-8 16,0-8 0-16,0 0 8 15,0-1-10-15,9-5 2 0,-9-1 0 16,9 1-10 0,0 0 9-16,-9 0 1 0,14 0 0 15,-14 0 8-15,9 0-8 16,0 2 0-16,-9 1 2 15,9-3-7-15,1 0 5 16,12 0 0-16,-12-4-5 16,8 4 4-16,9 0 1 15,-4 6 0-15,14-6 2 16,13 0-7-16,1-6 5 16,26 2 0-16,1 2-4 15,23-2 7-15,0 1-3 0,4 6 0 16,23-7 11-16,23 8-20 15,23-8 9-15,27 4 0 16,5-6 0-16,0 0 2 16,23 0-2-16,18 0 0 15,28-14 7-15,41-16-12 16,0-2 5-16,-19 6 0 16,-22 6-1-16,-19 11 8 15,-27 9-7-15,-5 0 0 16,-4 0 8-16,14 0-14 15,4 9 6-15,9 2 0 16,9 1-8-16,19-9 10 16,22-3-2-16,1 0 0 15,9 0 12-15,-24 0-11 16,-17 0-1-16,-28 0 0 16,-9 0-4-16,-14 0 5 0,23 0-1 15,9 0 0-15,28-9 10 16,9-5-10-16,22-4 0 15,1-8 1-15,-19 12-4 16,-31 2 4-16,-33 6-1 16,-14 6 3-16,-22-5 9 15,-14 5-12-15,14 0 0 16,9-4 1-16,31-5-7 16,20 1 6-16,8-7 0 15,9 3-4-15,1-2 14 16,-19 5-10-16,-27-1 0 0,-23 3 2 15,-33 3-10 1,-12 4 8-16,-6 0 0 0,23 0-3 16,-4 0 15-16,23 0-12 15,-1 0 0-15,10 0 4 16,5 0-9-16,-19 0 5 16,-14 0 0-16,-31 0-3 15,-38 0 5-15,-31 0-2 16,-19 0 0-16,10 0 5 15,8 0-7-15,19 0 2 16,32 0 0-16,19-2-10 16,13-7 18-16,-14-2-8 15,-9-2 0-15,-41 5 5 0,-27 5-10 16,-28 3 5 0,-23-6 0-16,9 6-9 0,-9 0 8 15,33 0 1-15,17-2 0 16,-9 2 11-16,5-7-10 15,5 4-1-15,-19-3 0 16,-13 6 12-16,-15 0-10 16,-13-2 6-16,0 2 21 15,0 0-6-15,0 0 13 16,0 0-35-16,19 0 9 16,8 0-18-16,14 0 12 15,10 0-4-15,-15 0 4 16,-4 0 8-16,-13 0-9 0,-10 0-3 15,-9 0 2-15,0 0-9 16,0 0 10-16,0 0-3 16,0 0 0-16,13 0 5 15,6 0-5-15,-1 0 0 16,-9 0 3-16,0 0-10 16,-9 0 7-16,0 0 0 15,0 0-4-15,0 0 9 16,0 0-5-16,0 0 0 15,23 0-2-15,14 6 1 16,22 6 1-16,10-1 0 16,-9-3 4-16,-1 1-4 15,-9-3 0-15,-18 0-1 16,-13-3-5-16,-19-3-55 16,-9 0-353-16</inkml:trace>
  <inkml:trace contextRef="#ctx0" brushRef="#br0" timeOffset="-129180">17170 822 54 0,'0'0'74'0,"0"0"-28"16,0 0 10-16,0 0 20 15,0 0-12-15,0 0 20 16,0 0-47-16,0-6-6 16,0 0 6-16,0 0-29 15,0 4 18-15,0-2-6 16,0-1-11-16,0 2 29 15,0 3-23-15,0 0-10 16,0 0 4-16,0 0-6 16,14 0-3-16,4 0 0 15,1 0 10-15,-10 0-5 0,4 0-5 16,-3 0 0 0,-1 0-4-16,0 8 10 0,9 4-6 15,-9 3 0-15,5 5 8 16,-5 6-4-16,0-2-4 15,1 2 0-15,-1 4-3 16,0 2 8-16,5 5-5 16,-14 1 0-16,9 9 8 15,-9 2-8-15,0 10 0 16,0 8 0-16,0 0-1 16,0 3 5-16,0-3-4 15,18-2 0-15,-9-2 6 16,10 1-7-16,-6-1 1 15,6 2 0-15,-10 6-3 0,9-1 3 16,-4 5 0-16,-5-1 0 16,0 1 6-16,0 7-6 15,0-3 0-15,1 5 2 16,-1-1-5-16,14-1 6 16,-14 1-3-16,18 8 8 15,5 3-5-15,-4 6 9 16,4 9-2-16,4-4-8 15,-4 0 17-15,-13-6-17 16,4-5-1-16,-5 2 4 16,-9 1 5-16,9-2-10 15,-8-1 0-15,3-1 9 16,-4-5-12-16,10-1 3 0,-1-2 0 16,14 3-1-1,-14-4 9-15,14 3-8 0,-13 0 4 16,-1 1 7-16,-9 3 6 15,14-7-15-15,-5 4 8 16,-8-4 19-16,12 1-23 16,-12 3 6-16,-1 2-4 15,0 1-3-15,0-1 3 16,-9-4-8-16,0 0 0 16,0-4-1-16,0 1 13 15,0-1-12-15,0 3 20 16,0 0-19-16,0-1 28 0,0 1-18 15,0-1-11-15,0 2 12 16,0-1-7-16,0 4-5 16,0-1 8-16,0 2 0 15,-9 1 6-15,-9-1 4 16,8 4-17-16,-3-2 17 16,4 5-12-16,9-1-6 15,-10 1 13-15,10 5-3 16,0 8-6-16,0 4-4 15,0 6 7-15,0-4-5 16,0-8-2-16,0-3 0 16,0-3 0-16,0 3 13 15,-9-2-13-15,9-5 0 0,0 1 5 16,0-8-9 0,0-6 4-16,0-4 0 0,0-4-3 15,0-5 9-15,0 4-6 16,-9 0 0-16,9-6 9 15,0-3-14-15,0-6 5 16,0-8 0-16,0 4-5 16,0-3 12-16,0-4-7 15,0-4 0-15,0-5 7 16,0 5-11-16,0 7 4 16,0 2 0-16,0-3-3 15,0-1 4-15,0-1-1 16,0-1 0-16,0 6 8 15,0 3-11-15,0-11 3 0,0-4 0 16,0-7-5-16,0-10 6 16,0 2-1-16,0 3 0 15,0 1 8-15,0 6-10 16,0 2 2-16,9-3 0 16,-9-1-6-16,0-6 7 15,0-4-1-15,0-6 0 16,0 6 10-16,0 8-11 15,0 5 1-15,0 5 0 16,0 0-5-16,0-3 5 16,0 3 0-16,0-1-2 15,0 9 9-15,0 4-7 16,0-6 0-16,0-4 4 0,0-8-8 16,9 9 4-16,-9 5 0 15,19 0-3-15,-6 4 17 16,-13 2-14-16,10 6 0 15,-10 4 7-15,9-4-7 16,-9-5 0-16,9-4 0 16,0-3 1-16,-9-2 6 15,9-12-7-15,0-9 0 16,5-3 11-16,-5 6-16 16,-9 9 5-16,9 0 0 15,1 1-7-15,-10 1 13 16,0-5-6-16,0 0 0 0,0 2 10 15,0-2-13-15,0 3 3 16,0-3 0-16,0 9-6 16,0 2 8-16,0 1-2 15,0-3 0-15,0-4 11 16,0 3-16-16,0 7 5 16,0-1 0-16,0-3-6 15,0-10 10-15,0-1-4 16,0-3 0-16,0-5 9 15,0 4-10-15,0-10 1 16,0 7 0-16,0 1-8 16,0 4 11-16,0 5-3 15,0-3 0-15,0 6 9 16,0 2-12-16,0 6 3 16,0-11 0-16,0 3-7 0,0-3 7 15,0-3 0 1,0-6-2-16,0-1 12 0,0-10-10 15,0 5 0-15,0-5 4 16,0-1-11-16,0-2 7 16,9-5 0-16,-9 3-6 15,0 5 15-15,0 5-9 16,0 0 0-16,0 0 7 16,0-5-14-16,0-7 7 15,0-2 0-15,0 0-6 16,0 0 11-16,0-1-5 15,0 0 0-15,0 7 8 0,0-4-12 16,0 7 4-16,0-6 0 16,0-4-8-16,0-5 12 15,0-6-4-15,0 0 0 16,0 0 6-16,0 3-14 16,0 3 8-16,23 3 0 15,-5-3-11-15,9 9-47 16,-27-4-180-16,0 1-347 15</inkml:trace>
  <inkml:trace contextRef="#ctx0" brushRef="#br0" timeOffset="-127251">0 2595 395 0,'0'0'88'0,"0"0"-24"0,0 0 19 15,0 0-13-15,0 0 15 16,0 0-28-16,-27-14-52 16,45 5 21-16,51-2-25 15,32-4 0-15,36 3 18 16,23-3-14-16,14-2 9 16,37 2-12-16,22 1 11 15,23 0-4-15,24 7-9 16,-24 7 0-16,-9 0-5 15,-41 0 8-15,-9 0-3 16,0 0 0-16,-10 0 11 16,1 3-15-16,9 1 4 15,0-4 0-15,13 0-2 16,5 0 8-16,23 0-6 16,10-7 0-16,17-4 10 0,-9 5-15 15,-18 6 5-15,-22 0 0 16,-29 0-5-16,10 0 8 15,-9 0-3-15,32 0 0 16,4-2 7-16,14-17-12 16,9 2 5-16,-9 7 0 15,-5-1-3-15,-13 3 7 16,-32 5-4-16,-23 3 0 16,-5 0 6-16,-23 0-7 15,23 0 1-15,5-3 0 0,23-3-3 16,9 4 3-16,0-2 0 15,-10 2-1-15,-17-2 6 16,-1 4-6-16,5-6 1 16,-5 0 0-16,10-2-6 15,8 0 6-15,10-4 0 16,9 6-1-16,0-3 9 16,14 1-8-16,-32-1 0 15,-19 3 6-15,-23 0-11 16,-27 3 5-16,-22 3 0 15,3-2-8-15,10-2 16 16,27 1-8-16,19-2 0 16,41-7 3-16,23 0-8 15,4-6 5-15,-4 1 0 16,-14 2-7-16,-28 4 11 0,-41-1-4 16,-8 7 0-1,-10-1 6-15,-9 2-12 0,18 1 6 16,0 1 0-16,0-4-6 15,9 0 11-15,1 6-5 16,-1 0 0-16,0 0 13 16,5 0-18-16,-4 0 5 15,8 0 0-15,1 0-7 16,4 0 7-16,-5 0 0 16,-9-3-2-16,1-3 11 15,4 1-10-15,4-4 1 16,10 3 0-16,13-3-8 0,-9 1 8 15,-13-2 0 1,-19 2 0-16,-27 0 9 0,-14-2-9 16,-19 4 0-16,-8 0 0 15,-10-2-1-15,-13 5 1 16,4-2 0-16,-23 5-1 16,5-4 10-16,-14 4-9 15,-9 0 0-15,0 0 2 16,0 0-13-16,0 0 11 15,-9 0 0-15,-5 0-16 16,-4 0-7-16,18 0-27 16,0 0-89-16,0 0-112 15,9 0-68-15</inkml:trace>
  <inkml:trace contextRef="#ctx0" brushRef="#br0" timeOffset="-125414">4559 903 192 0,'0'0'176'0,"0"0"-28"0,0 0-42 16,0 0-42-16,0 0-57 16,0 0 19-16,-18-34 18 15,9 51-21-15,0 12 33 16,0 9-35-16,9 12 16 15,0 3 6-15,0 5-27 16,9 3 4-16,9 3 5 16,14 3-15-16,-4 1 8 15,-10 4-5-15,-9 7-12 16,5 5 41-16,-14 9-37 16,0 7 6-16,0 1 6 0,0 2-10 15,0 2 2-15,0 1-9 16,0 1 7-16,0-2-6 15,0 3-1-15,0 6 0 16,0 8-1-16,0 15 5 16,0 6-4-16,0 9 0 15,0 3 10-15,0-1-15 16,18 10 5-16,10-1 0 16,13-3-3-16,9-2 18 15,-13-4-13-15,4 4 19 0,0-1-15 16,5 4 14-1,-5 2-20-15,9 12 2 0,-22 6 1 16,4-1 6-16,-5-5-9 16,-17-2 0-16,3-4 12 15,-13 3-14-15,0-2 2 16,0-7 0-16,0-9-8 16,0 1 13-16,9-3-5 15,1-3 0-15,-1 1 12 16,9 6-15-16,-4-1 3 15,4-2 0-15,-9-6-6 16,0-9 8-16,1-11-2 16,-10 7 0-16,0 3 13 15,0 1-13-15,0 0 0 16,-19-2 0-16,1-3-10 0,-5 5 11 16,5 2-1-16,18 0 0 15,0-6 10-15,0-2-11 16,0-1 1-16,0 2 0 15,0 2-6-15,9 0 6 16,0-8 0-16,14-7-2 16,-5-1 11-16,1 3-9 15,-10 5 0-15,14-3 5 16,-5 0-11-16,-18-11 6 16,0-5 0-16,9-6-7 15,-9-7 12-15,9 2-5 16,-9-3 0-16,0 2 9 0,0 0-15 15,0 1 6-15,0-4 0 16,0 3-8-16,0 0 15 16,0 3-7-16,-9-8 0 15,0-7 6-15,0-7-9 16,-10-11 3-16,6-4 0 16,-6-1-8-16,10-3 13 15,0-5-5-15,0-7 0 16,0 4 11-16,-5-3-17 15,14 3 6-15,-9 2 0 16,-9 0-6-16,18 8 10 16,-19-14-4-16,19-1 0 15,-13 6 9-15,13-5-13 0,0 4 4 16,0-3 0 0,0-9-8-16,0-4 10 0,0 5-2 15,0 1 0-15,0-5 9 16,0-12-9-16,0-5 0 15,0-9 0-15,0 0-7 16,0-1 7-16,0 1 0 16,0 0 0-16,0 5 7 15,0-5-7-15,13 9 0 16,-4-4 1-16,1-2-6 16,-1 0 5-16,0-4 0 15,0 4-8-15,14-6 16 16,-5 2-8-16,-18-2 0 15,9 0 1-15,1 0-9 0,-1-3 8 16,-9 3 0-16,23 5 2 16,-14 4 6-16,0 0-8 15,-9-1 0-15,9-5 6 16,-9-6-10-16,9-3 4 16,-9 0 0-16,0 0 1 15,0 0 12-15,0 0-13 16,0 0 0-16,0 0-113 15,0 0 44-15,14-32-482 16</inkml:trace>
  <inkml:trace contextRef="#ctx0" brushRef="#br0" timeOffset="-123154">11380 1067 268 0,'0'0'154'0,"0"0"-74"15,0 0-12-15,0 0-4 16,0 0 5-16,0 0-15 16,0 0-53-16,0-17 20 15,0 28 9-15,0 4 8 16,0 0 15-16,0-7-47 15,0 7-6-15,0 11 23 16,0 12-23-16,-9 11 35 16,9 15-8-16,0 13-25 15,-10 7 23-15,10 7-25 16,0 6 11-16,0-6-14 0,0 6 6 16,10-6-3-1,8-1 3-15,14-2 6 0,-5-1-9 16,5 1 0-16,-13 0 2 15,8 4-5-15,5 7 3 16,-13 12 0-16,13 15-5 16,-14 17 12-16,0 3-7 15,5 5 0-15,-14-5 8 16,0-3-10-16,1-3 2 16,8 9 0-16,5 5-9 15,4 1 18-15,14 6-9 16,-22-4 0-16,8 5 7 0,-4-3-12 15,-5 4 5 1,1 6 0-16,4 9 15 0,-14 3-7 16,-9-3-2-16,9-9-1 15,0-5 6-15,0-2 1 16,5 0-12-16,-5-6 4 16,0-3 1-16,0-5 1 15,-9 1-6-15,0-3 0 16,0-3 15-16,0 6-17 15,-9-1 2-15,-9 7 0 16,-5-4-8-16,5 4 13 16,-1-12-5-16,-3 0 0 15,3-3 11-15,10 0-12 16,-14 3 1-16,14-1 0 0,0-1-5 16,-9 5 5-16,-14 5 0 15,-5 10-3-15,-4 7 16 16,4 8-15-16,-13-4 2 15,18-6 0-15,4-11-5 16,28-23 5-16,0-28 0 16,0-14-3-16,0-11 17 15,0 3-14-15,19 8 0 16,-1-3 4-16,-4 2-9 16,4-5 5-16,-9 1 0 15,0 8-3-15,-9 0 9 16,0-6-6-16,0-16 0 15,0-19 8-15,0-14-16 0,0 0 8 16,9 3 0-16,5 9-5 16,-14 2 7-16,9 1-2 15,-9 2 0-15,0 3 12 16,0 9-16-16,0 5 4 16,0 8 0-16,0 4-7 15,0 9 10-15,0 2-3 16,0-5 0-16,0-12 7 15,0-7-10-15,0-8 3 16,0-5 0-16,0-8-7 16,0-12 14-16,9 0-7 15,-9-5 0-15,10 1 7 16,-10-4-12-16,9-1 5 0,-9-3 0 16,0 0-5-16,9-6 7 15,-9-8-2-15,0-6 0 16,0 3 9-16,0-4-13 15,0 7 4-15,9-1 0 16,-9 2-1-16,14 0 1 16,-14 3 0-16,0 7-5 15,0 10 15-15,0 7-10 16,0 10 1-16,0-1 2 16,0 1 63-16,9 2-38 15,0-11-11-15,9 5-15 16,5 2 13-16,5-5-15 0,-1 1 0 15,-4-3 7 1,-5-3-9-16,1-6 2 0,-6-9 0 16,-13-8 0-16,10-7 7 15,-10-8-7-15,0 0 0 16,0 0 8-16,0 3-12 16,0 0 4-16,0 3 0 15,0 3-9-15,0-1 16 16,0 1-7-16,0-3 0 15,0 0 11-15,0-6-17 16,0 0 6-16,0 0 0 16,0 0-5-16,0 0 6 15,0 0-1-15,0 3 0 0,0 1 9 16,0 1-12 0,0 1 3-16,0-6 0 0,0 0-2 15,0 0 14-15,0 0-12 16,0 0 0-16,0 0 10 15,0 0-24-15,0-4-17 16,-32-24-413-16</inkml:trace>
  <inkml:trace contextRef="#ctx0" brushRef="#br0" timeOffset="-120013">545 1554 479 0,'0'0'90'0,"0"0"26"15,0 0-6-15,0 0-35 16,0 0-27-16,0 0-33 16,0 0 16-16,60-35 20 15,8 12-46-15,1-3 14 16,0-1-17-16,-19 4-1 16,-9 9 0-16,-23 2 7 15,-8 7-8-15,-10-2 0 16,0 4-12-16,0 3 10 15,0 0-42-15,-28 0-50 16,-13 3 32-16,-9 15-23 16,22 5-4-16,-4-3 25 15,14 1 42-15,9-5 20 0,-1 9 2 16,1-2 0-16,9 6 2 16,-14 12 0-16,14 9 2 15,0 8 15 1,-9 9 15-16,9 0-13 0,-9-4-12 15,9-4-6-15,-9-15 3 16,0-12-4-16,9-12-2 16,-9-10 2-16,-5-4 6 15,-13-6-5-15,-6 0 1 16,6 0-3-16,9 0 12 16,-14-4-6-16,32-11 14 15,-9-2 40-15,9-3-12 16,0 0-5-16,9 2-32 0,23 0-12 15,-5 10 5 1,-9-1-2-16,15 3-1 0,-15 0 3 16,5 4-1-16,4-8-4 15,14 2 0-15,-13-4 3 16,4-2-3-16,5-1 7 16,-28 4 24-16,14-1 14 15,-23 0-17-15,9 0-10 16,0 6 16-16,-9 1-17 15,0 5 22-15,0 0-19 16,0 0-15-16,0 0-5 16,0 0-7-16,0 20 7 0,0 13-6 15,0-1 12 1,-9-4-2-16,9 2-4 0,0-7 0 16,0 1-4-16,0-10 4 15,0-2-5-15,0-10 5 16,9-2-16-16,9 0 9 15,5 0-5-15,-5 0 12 16,10-14 6-16,-5-6-6 16,-5-1 0-16,14 1-2 15,-14-1 9-15,-8 4-7 16,-1 1 0-16,9 8 4 16,-4 2-8-16,-5 6 4 15,0 0-9-15,0 0 8 0,0 0-9 16,14 12 9-1,-14 6-5-15,19-4-19 0,-10 1-4 16,5-9-10-16,-14 0 7 16,0-6 27-16,1 0 5 15,-1 0 7-15,-9-6 1 16,13-15-7-16,-3 4 14 16,-10-4-11-16,0 3 10 15,0 4 20-15,0 2-12 16,0 1 9-16,0 8 2 15,0 0-17-15,0 3 0 16,0 0-16-16,0 0-8 16,0 11 0-16,0 28 4 15,0 4 4-15,0 1 0 0,0 3 5 16,0-7-4-16,0 2-1 16,0-11 0-16,0-10-5 15,0-6 11-15,0-9-6 16,0-6 0-16,0 0 4 15,0-4 18-15,0-28-21 16,0-11 4-16,0-4 2 16,-10-6-7-16,10-2 10 15,0-9 18-15,0-3-9 16,0 0 3-16,10 6-22 16,8 11 0-16,0 18-2 15,-9 17 2-15,-9 13-5 16,23 2 4-16,-14 0-14 15,10 23 13-15,13 15 0 0,-14 2-4 16,-9 2 0-16,0-5 0 16,-9-5-2-16,0-2-5 15,0-4-36-15,0-6 9 16,-27-2-22-16,-5-4 5 16,4-5 14-16,19-6-4 15,0-3 5-15,9 0 32 16,0 0 6-16,9-6-1 15,19-17 2-15,22-6 3 16,-9-7 12-16,5-1 14 16,4 1 19-16,-8 4 9 0,-15 6-19 15,-4 9 14-15,-14 4-1 16,-9 11-22-16,0 2 14 16,0 0-25-16,0 0-15 15,0 0-8-15,0 24-5 16,0 14 13-16,0 0 0 15,0-4 7-15,0-1-11 16,0-7 4-16,0-8-10 16,9-10 8-16,10-6-39 15,-10-2 25-15,4 0 9 16,6 0 7-16,-10-14 5 16,9-9-5-16,-9 0 0 15,-9-1 2-15,14 4 7 0,-14-1-8 16,9 8 7-1,-9 4-4-15,0 3 12 0,0 6-14 16,9 0-2-16,-9 6-11 16,0 21 1-16,10 6 10 15,-1 0-6-15,14-11 6 16,13-4-3-16,5-9-3 16,10-9 1-16,-5 0 1 15,13-14 0-15,1-19 4 16,-10-13 8-16,0-7-2 15,-13-5 3-15,4-9 5 16,-23-3 13-16,-18 0 24 0,0 9-15 16,0 14-5-1,0 12 3-15,-18 17-16 0,9 15 4 16,0 3-22-16,9 9-11 16,-23 43 8-16,14 22 2 15,0 13 2-15,-10-8-2 16,19-9 5-16,0-8-9 15,0-13-10-15,0-11-79 16,0-12-64-16,9-11-62 16,19-15-245-16</inkml:trace>
  <inkml:trace contextRef="#ctx0" brushRef="#br0" timeOffset="-119832">2184 1644 141 0,'0'0'267'0,"0"0"-203"16,0 0-41-16,0 0 67 15,0 0-13-15,247-32-45 16,-128 3-29-16,9 0-3 16,-23 6-148-16</inkml:trace>
  <inkml:trace contextRef="#ctx0" brushRef="#br0" timeOffset="-119197">3250 1668 275 0,'0'0'376'0,"0"0"-232"0,0 0-30 16,0 0-20-16,0 0-6 15,0 0-56-15,28-108-8 16,-10 102-7-16,5 6-17 16,-5 0 8-16,14 0-8 15,-13 15-2-15,8 23-4 16,-27 5-3-16,9 4 9 15,-9 0 0-15,0-6 3 16,0-12-5-16,0-9 2 16,0-11-7-16,0-9 4 15,0 0 6-15,0 0-2 0,0 0 13 16,23-18-14-16,-5-14 9 16,1-4 1-16,4-1-2 15,-5-3 16-15,0 2-4 16,5 3-11-16,-5 5 11 15,-8 13-16-15,-1 8 11 16,0 9-15-16,5 0-3 16,4 6-5-16,9 23 0 15,-4 9-1-15,-4 4-2 16,-1 0-26-16,-18 0-4 16,9-7-55-16,5-6-11 15,-14-9-102-15,0-5-174 16</inkml:trace>
  <inkml:trace contextRef="#ctx0" brushRef="#br0" timeOffset="-118911">3960 1324 562 0,'0'0'162'0,"0"0"-9"15,0 0-23-15,0 0 5 16,0 0-78-16,0 0-30 16,0-24-27-16,18 56 0 0,14 25 8 15,-4 6-8 1,-10 13 0-16,-4 3 5 0,-5-4-1 16,-9-1-2-16,0-7-2 15,0-6-2-15,0-6 0 16,0-6-41-16,-60-7-73 15,-18-9-141-15,-22-8-431 16</inkml:trace>
  <inkml:trace contextRef="#ctx0" brushRef="#br0" timeOffset="-118537">3003 1237 531 0,'0'0'209'0,"0"0"-67"16,0 0-28-16,0 0 8 15,0 0-42-15,0 0-25 16,0-65-16-16,0 65-32 0,-23 3 4 16,-23 32-6-1,-4 17-2-15,-9 13 13 0,8 14-15 16,15 8 11-16,13 9 1 16,23 3-13-16,0-8 1 15,23-9-1-15,54-12-1 16,42-24-3-16,37-14-53 15,4-26-135-15,-13-6-288 16</inkml:trace>
  <inkml:trace contextRef="#ctx0" brushRef="#br0" timeOffset="-105479">5814 1644 665 0,'0'0'81'16,"0"0"-41"-16,0 0-2 15,0 0 13-15,0 0 55 16,-138 205-67-16,88-135-32 16,13-7 21-16,-4-9-27 15,23-14 7-15,-5-11-3 16,23-17 4-16,0-6-8 16,0-6 5-16,0 0-5 15,0 0 51-15,0-32 41 0,0-23-69 16,32-13 1-16,5-7-23 15,-5-6 11-15,-5-5-7 16,-4 2-3-16,-14-1 15 16,0 3-17-16,10 13 2 15,-10 16 9-15,5 21-7 16,-5 20-5-16,18 12 0 16,5 23-16-16,-14 51 6 15,1 21 7-15,-10 13 3 16,5-3-8-16,-5-15 16 15,0-13-8-15,18-13 0 16,-4-15-10-16,-4-11 2 16,-1-15-48-16,-4-8-37 0,-14-9-70 15,0-6-7-15,-14 0 20 16,-32 0-107-16</inkml:trace>
  <inkml:trace contextRef="#ctx0" brushRef="#br0" timeOffset="-104001">5635 1974 80 0,'0'0'187'0,"0"0"-22"15,0 0-82-15,0 0-24 16,0 0 13-16,0 0-28 16,-128-64-27-16,178 55-14 15,42-3 8-15,4-2 7 16,23-6 8-16,0-1-8 16,-9 4 27-16,-32 4-5 0,-42 5-11 15,-4 5 14 1,-23 0-20-16,1 0 7 0,-10 3 1 15,9 0-31-15,14 6 13 16,-5 26-9-16,0 12 5 16,5 6 15-16,-5 5-22 15,-8 1 7-15,-10-1-3 16,0-5 5-16,0-6-4 16,0-12-7-16,0-6 8 15,0-15-9-15,0-2 1 16,0-9 0-16,0 0 15 15,0 0-13-15,-10-12 40 16,-22-28-15-16,5-11-22 0,18-15 10 16,0-10-15-1,0-15 0-15,9-5 2 0,0 6 0 16,0 8-2-16,0 18 0 16,0 18 4-16,27 19-12 15,0 10 8-15,15 14-2 16,-1 3-9-16,5 0 7 15,-5 26 3-15,-23 9 1 16,5 6-18-16,-23 5 7 16,0 4 0-16,0 2-19 15,-41-8 10-15,0-6-28 16,13-15 11-16,10-11-20 16,18-6 20-16,0-6 35 15,0 0 2-15,0 0 0 0,46-2 5 16,27-25-2-1,14-5-3-15,0-3 2 0,-5 1 8 16,-13 8-5-16,-23 10-4 16,-23 7 1-16,-23 9 20 15,0 0-16-15,9 0-5 16,0 14-1-16,0 28-1 16,0 16 1-16,5 7 5 15,-5-1 2-15,0-3-2 16,-9-6-5-16,0-5 0 15,0-6 0-15,0-12 7 16,0-10-7-16,0-6 0 16,0-10 0-16,0-6 0 0,-9 0 5 15,-23 0 15 1,5-27 11-16,-6-14-12 0,15-11 46 16,9-13-22-16,9-13-42 15,0-9 17-15,0-1-18 16,0 3 0-16,0 6-2 15,0 18 3-15,9 13-1 16,9 22 0-16,-8 18-3 16,31 8 1-16,0 0-3 15,5 8-1-15,13 31 0 16,-8 7-5-16,-19 7-3 16,-5 0 8-16,-18-4-16 0,-9-5 21 15,0-6-17-15,0-6-26 16,-36-5-39-16,4-11-55 15,4 0 8-15,19-14 30 16,9-2-25-16,0 0 117 16,0-6 2-16,0-16 6 15,28-8 9-15,-10 5-6 16,5-5 19-16,-5 9 41 16,-9 4 5-16,0 8 8 15,-9 5-8-15,9 4-32 16,14 0-22-16,28 0-14 15,4 13 0-15,4 13 3 16,10 6 6-16,4 0-9 16,-13 3 0-16,-24-3 3 15,-4-2-6-15,-23-4 3 0,-9-3-4 16,0-3-5-16,-50-2 11 16,0-6-6-16,-1-10-8 15,15-2-38-15,27 0 45 16,9-17 3-16,0-16 4 15,9-10 14-15,41-12-16 16,10-6 14-16,8-5-8 16,1 15 0-16,-23 13 6 15,-14 18 1-15,-23 14 6 16,0 6 13-16,14 0-32 16,-14 8 0-16,9 18-3 15,1 11 9-15,4-4-12 0,-14 8 6 16,9-3 0-16,0-2-2 15,5-4 6-15,5-6-4 16,-5-6 0-16,4-8 7 16,0-6-4-16,6-6-3 15,-15 0 0-15,14-6 23 16,-5-29 1-16,-8-6 21 16,-6-9 18-16,-13 1-35 15,0-1 17-15,-41 6-18 16,-18 10-26-16,-1 10 7 15,10 12-8-15,22 12-5 16,-4 0-2-16,32 28-38 16,0 14-60-16,0 6-86 0,42-2-212 15</inkml:trace>
  <inkml:trace contextRef="#ctx0" brushRef="#br0" timeOffset="-102914">8707 1858 282 0,'0'0'290'16,"0"0"-144"-16,0 0 10 16,0 0-62-16,0 0-58 15,-170-164 31-15,111 150-36 16,8 8-22-16,15 6-2 16,4 0-4-16,13 8-3 15,1 30 0-15,-5 12 4 0,14 3-3 16,9 1-1-16,0-6-6 15,9-11-3-15,42-11-16 16,-1-8 13-16,9-15 8 16,1-3 4-16,-10 0 1 15,-4-9-1-15,-5-14 0 16,-22-6 7-16,3 0-3 16,-22-1 3-16,0 8 24 15,0 0-14-15,-13 7 13 16,-6 10-19-16,1 3-4 15,9 2-9-15,9 0 2 16,0 20-3-16,0 9-7 0,0 2 20 16,0-1-10-1,37-1 0-15,4-5 0 0,9-10-4 16,-13-5 4-16,4-6 0 16,9-3 1-16,1 0 8 15,-15-18-9-15,5-11 0 16,-4-5 9-16,-5-2-6 15,-14-1-3-15,5-2 0 16,5 2 7-16,-19 5-1 16,9 12-6-16,-4 8 0 15,-5 8 2-15,9 4-9 16,-8 0 0-16,12 16 7 16,-3 10-11-16,-1-3 13 15,-9-3-2-15,0-2 0 0,5-10 3 16,-14-3-7-16,0-5 4 15,0 0 0-15,0 0 0 16,0 0 7-16,-32-13-7 16,14-8 0-16,-1 1 12 15,-3 1-11-15,3 3-1 16,1 6 0-16,4 5-3 16,5 5 6-16,9 0-3 15,0 0 0-15,-9 26-11 16,9 15 7-16,0 3 4 15,0-4 0-15,0-1-12 16,18-7 12-16,23-9-7 16,1-12 6-16,3-11-6 15,6 0 7-15,-10 0 0 0,18-20 1 16,-22-6-2-16,4-9 3 16,-22-5-2-16,-6-4 15 15,-13-6-15-15,0-4 29 16,0-3-9-16,-23 5-9 15,14 11 32-15,-9 15-36 16,9 11 15-16,9 12-1 16,0 3-21-16,0 12-11 15,0 34 3-15,0 17 8 16,0 10-5-16,0-4 5 16,0-2 0-16,0-3-3 15,0-17 11-15,9-13-11 16,9-10 3-16,1-16-13 0,3-8 11 15,6 0 2-15,-10 0 0 16,14-11 1-16,9-22 10 16,-4-1-11-16,4-4 0 15,-4 3 7-15,-5 9-10 16,-14 14 3-16,1 9 0 16,3 3-10-16,-3 6-3 15,13 23 13-15,-5 5 0 16,-8 2-47-16,3-7-74 15,15-5-73-15,4-12-169 16</inkml:trace>
  <inkml:trace contextRef="#ctx0" brushRef="#br0" timeOffset="-102410">10423 1658 507 0,'0'0'168'0,"0"0"-66"16,0 0-16-16,0 0-47 15,0 0 7-15,0 0-11 16,87-104-23-16,-46 93 11 16,-13-1-20-16,-5 6 3 15,-5 0 21-15,-18 3-10 0,9 3 16 16,-9 0-5-16,0 0-17 15,0 0 36-15,0 0-30 16,0 0-16-16,0 0-1 16,0 6-1-16,-9 26 1 15,0 12 8-15,0 2 2 16,-1 10-6-16,10 5-4 16,0 1 3-16,0 2-5 15,0-6 2-15,0 1 0 16,0-10 0-16,0-5 9 15,-13-10-11-15,4-11 2 16,-1-8 0-16,1-9-8 16,-23-6 0-16,14 0 8 15,0 0 10-15,8-2-3 16,1-4 7-16,9 0-14 0,0-1 0 16,19 2-6-16,31-3-5 15,28-5 11-15,9-1 0 16,13-6-77-16,-3-4-75 15,-29-4-112-15,-17 1-319 16</inkml:trace>
  <inkml:trace contextRef="#ctx0" brushRef="#br0" timeOffset="-101595">7365 568 463 0,'0'0'212'0,"0"0"-76"15,0 0-31-15,0 0-17 0,0 0 13 16,0 0-40-16,19-3 9 15,-19-5-7-15,0 0-25 16,0-5-16-16,0 0-22 16,0 0 0-16,9-2 3 15,9 4 4-15,-4 2-7 16,13 3 0-16,1 6-8 16,4 0-1-16,-14 3 1 15,5 26-10-15,-14 9 13 16,-9-3-20-16,0 9 25 15,0-15-1-15,0-6-15 16,0-8 5-16,0-15 11 16,0 0 0-16,0 0 10 15,0 0-4-15,-9-9-5 0,-5-8 1 16,5-9 9-16,0 0 0 16,9-1-11-16,0-4 1 15,0 6-1-15,0 5 0 16,9 11 0-16,23 9-1 15,5 0-7-15,4 18 1 16,19 22 1-16,-10 19-35 16,-4 5-28-16,-5 1 22 15,0-4 12-15,-4-12-36 16,-14-11-37-16,-5-12-100 16,-9-11-265-16</inkml:trace>
  <inkml:trace contextRef="#ctx0" brushRef="#br0" timeOffset="-101317">8006 230 467 0,'0'0'164'0,"0"0"-8"15,0 0-51-15,0 0-75 16,0 0-6-16,0 0 28 15,179 149 2-15,-111-80-9 16,1 10-12-16,0 6 5 16,-10-10-25-16,-8-2-12 15,-15-5 3-15,-36-5 3 0,0-1-7 16,-78-1 0-16,-59-5-76 16,-14-6-132-16,-5-14-174 15</inkml:trace>
  <inkml:trace contextRef="#ctx0" brushRef="#br0" timeOffset="-101024">7274 294 414 0,'0'0'319'15,"0"0"-153"-15,0 0 1 16,0 0-61-16,0 0-59 16,0 0-3-16,-96 69-44 15,45 32 10-15,19 6 7 16,23-2-12-16,9-9 7 16,0-5-12-16,60-8 11 15,8-15-9-15,24-10 1 16,4-4-3-16,23-14 0 15,18-13-70-15,24-16-192 16,3-11-653-16</inkml:trace>
  <inkml:trace contextRef="#ctx0" brushRef="#br0" timeOffset="-98777">13737 504 470 0,'0'0'69'0,"0"0"57"15,0 0-6-15,0 0-23 16,0 0-27-16,0 0-47 15,-59-46 7-15,91 46-30 16,4 0 3-16,15 26-10 16,-1 13 10-16,-9-3-3 0,-13 1 0 15,-1-11 14-15,-4-15-14 16,-14-9 0-16,0-2 3 16,0-6 15-16,1-22-2 15,3-10 26-15,-13-2-1 16,0-8-32-16,0 4 18 15,0-3-27-15,0-2 11 16,0-1-10-16,0-5-1 16,10 3 0-16,-1 4-2 15,18 5 8-15,5 8-6 16,19 9 0-16,8 11 4 16,10 7-13-16,-1 8 9 15,19 0 0-15,5 0-11 16,-14 0 6-16,-10 11-32 15,-17 10-77-15,-24 5-76 0,-27 3-14 16,0 3-151-16</inkml:trace>
  <inkml:trace contextRef="#ctx0" brushRef="#br0" timeOffset="-98318">14470 504 93 0,'0'0'195'16,"0"0"-93"-16,0 0-23 15,0 0-7-15,0 0 1 0,0 0-28 16,18-96-3-16,-9 87-21 16,14 6-21-16,-14 3 12 15,9 0-12-15,1 0 0 16,4 3 0-16,-5 24 2 15,-9 5-2-15,0 0 0 16,0 2 1-16,-9-5-2 16,0 1 1-16,0-10 0 15,0-1 1-15,0-6 6 16,0-8-4-16,0-1-3 16,0-4 3-16,0 0 32 15,0-17 54-15,0-19-82 16,0-6 22-16,0 3-11 15,23 1-9-15,-4 12-9 0,-1 11 12 16,-18 12-18-16,9 3 6 16,14 0 0-16,-5 9-14 15,23 18 17-15,-13 4-3 16,4 4 0-16,-5 6 6 16,5 2-13-16,-13 8 7 15,-10-8-31-15,-9-2-249 16</inkml:trace>
  <inkml:trace contextRef="#ctx0" brushRef="#br0" timeOffset="-97561">12625 1790 401 0,'0'0'196'0,"0"0"-83"16,0 0-37-16,0 0 37 15,0 0-52-15,0 0-16 16,-32-5-32-16,13 50-11 16,10 9 24-16,0 4-19 15,-5 0-3-15,5-5 3 16,9-6-5-16,-9-10-2 15,9-13 0-15,0-10 13 16,0-10-12-16,0-4 2 16,0 0-2-16,0-33 26 15,0-16-25-15,0-22-2 16,0-19 0-16,18-16 8 16,14-11-8-16,5-13 0 15,-5 5 2-15,-4 25-6 16,4 33 4-16,-23 33 0 0,-9 25-1 15,9 9-2 1,14 29-10-16,-5 44 11 0,0 26 2 16,-18 12-5-16,10-3 5 15,13-9 0-15,-5-17-7 16,0-15 7-16,14-18-4 16,-4-16-50-16,-19-13-86 15,0-14 0-15,-9-6-123 16,0 0-129-16</inkml:trace>
  <inkml:trace contextRef="#ctx0" brushRef="#br0" timeOffset="-97518">12625 1790 42 0</inkml:trace>
  <inkml:trace contextRef="#ctx0" brushRef="#br0" timeOffset="-96609">12625 1790 42 0,'18'61'106'0,"-87"-82"-72"0,19 14 25 0,-9 7 70 16,31 0-71-16,-4 0-18 0,23 0 10 16,9 0-47-16,0 0 0 15,32 0 5-15,46 0-4 16,27-4 45-16,37-22-20 15,14-6 19-15,-19-3 7 16,-18 6-27-16,-27 3 32 16,-47 13-22-16,-22 5-2 15,-23 6 45-15,0 2-61 16,0 0-3-16,0 0-17 16,0 40 18-16,0 16-11 15,0 14 17-15,0 3-19 16,0 5 25-16,0-1-27 0,-9-8 8 15,9-1-11-15,-14-13 11 16,14-11-11-16,0-12 0 16,0-15 8-16,0-8-11 15,0-9 8-15,-9 0-5 16,0 0 29-16,0-24-25 16,9-25 7-16,0-15-11 15,0-15 9-15,9-11-7 16,9-7-2-16,14-6 0 15,-13 8 1-15,-1 16 3 16,-4 24-4-16,4 23 0 16,0 17-1-16,5 12-8 15,14 3 9-15,4 0 0 0,-4 24-17 16,-5 10 8 0,-14 5-6-16,-18 10-13 0,0 10-39 15,-37 2 20-15,-22-6 2 16,8-11-3-16,19-15 3 15,14-14 9-15,18-10 28 16,0-5 2-16,0 0 12 16,0 0 7-16,60-32-13 15,8-14 4-15,24-4 4 16,-5 3-6-16,-19 7 12 16,-40 8 35-16,-5 11-23 15,-14 4 31-15,-9 11-13 16,0 6-16-16,0 0-1 0,0 20-27 15,0 30 0 1,0 18-4-16,0 4 15 0,0 4-10 16,-9 2-1-16,0 4 0 15,-5-3 10-15,-4-6-10 16,8-13 0-16,-8-5 2 16,9-19 3-16,-5-15-5 15,5-16 0-15,9-5 3 16,-18 0 18-16,0-14 2 15,-5-24-11-15,4-17 7 16,10-15-11-16,9-12-4 16,0-14-4-16,9-10 8 0,19-5-13 15,13 4 5-15,0 8 0 16,-4 20-4-16,4 26 4 16,0 30 0-16,-13 20 0 15,13 3-7-15,-14 15-2 16,-8 20 3-16,-6 11-21 15,-13 11 4-15,0-3-63 16,-41 5 75-16,-9-4 7 16,-1-8-44-16,6-3-3 15,-6-9-63-15,33-13-106 16,-5-10-161-16</inkml:trace>
  <inkml:trace contextRef="#ctx0" brushRef="#br0" timeOffset="-96061">13888 1750 218 0,'0'0'101'16,"0"0"-14"-16,0 0 8 16,0 0-10-16,0 0-36 15,0 0-40-15,105-97 12 16,-72 124-19-16,-6 1 11 16,5 8 0-16,-5-1-7 15,6-2-1-15,-15 0 9 16,0-3-10-16,-9-4 18 15,5-2-22-15,-14-7 1 16,0-8-1-16,0-3 5 16,0-6-5-16,0 0 10 15,0 0-10-15,0-9 20 0,0-18-20 16,0-5 3-16,0-2 1 16,18-9 2-16,10-5-6 15,13 4 0-15,0 6 5 16,-13 12-10-16,-10 10 5 15,-4 9 0-15,-5 7-7 16,9 0 5-16,-9 33 2 16,0 3 0-16,1 3 3 15,-10-1-6-15,13-5 3 16,-3-8 0-16,8-7-4 16,-9-6 9-16,14-7-5 15,-5-5 0-15,0 0 9 16,1 0-2-16,4-9 17 0,4-17 13 15,-18-9 18-15,14-6-30 16,-23 0 3-16,0-3-4 16,0 8-17-16,-32 5 18 15,-4 11-25-15,3 8 5 16,-3 12-11-16,-5 0 2 16,22 6-2-16,-4 23-23 15,23 9-129-15,0 0-21 16,10 0-341-16</inkml:trace>
  <inkml:trace contextRef="#ctx0" brushRef="#br0" timeOffset="-95012">14845 1808 276 0,'0'0'187'0,"0"0"-61"15,0 0-12-15,0 0 3 16,0 0-67-16,0 0 21 15,-60-146-65-15,28 142-4 16,14 4 3-16,9 0 0 16,0 0-5-16,9 27 0 15,0 2 8-15,0 3-11 16,0-2 3-16,9-4-5 16,0-9-1-16,18-6-12 15,-13-4 5-15,5-7 10 0,-10 0-4 16,9 0 7-1,-4-12 0-15,-5-1 0 0,0-6-5 16,0 5 9-16,0 5-4 16,0 3 0-16,-9 3 9 15,0 3-8-15,0 0-1 16,0 0-5-16,0 0 1 16,10 24-3-16,3 5 7 15,6 2 0-15,-1-1 8 16,23-2-9-16,10-10 1 15,-6-6 0-15,6-12 5 16,-1 0-4-16,0 0-1 0,1-30 3 16,-24-4 6-1,1-7-6-15,4-2-1 0,-5 4-1 16,-4 6 17-16,-14 11-14 16,-9 11-2-16,0 7 6 15,0 4-8-15,9 6-4 16,1 36 3-16,-1 7 1 15,0 1-5-15,5-10 5 16,-5-8 0-16,0-11-8 16,-9-12 15-16,0-9-7 15,0 0 0-15,0 0 5 16,0-18 1-16,0-8-6 16,-9-4 0-16,-14 2-5 15,5 1 17-15,-1 7-12 16,19 1 0-16,-9 14 11 0,9 5-11 15,0 0 0-15,0 18-8 16,0 26-3-16,0 11 11 16,0 3 0-16,9-5-3 15,19-3 14-15,13-16-12 16,18-13 1-16,1-12 0 16,9-9 1-16,-1-6 2 15,-8-32-3-15,-10-8 13 16,-13-7-9-16,-5-5 73 15,-14-10-27-15,-18-1 19 16,0-7-7-16,0 0-35 16,-41 3 7-16,4 14 10 0,-4 19-42 15,14 15 29 1,17 18-24-16,10 7 1 0,0 17-16 16,0 38 1-16,0 18 7 15,28 12 0-15,4-2 13 16,-5-3-13-16,1-10 0 15,4-8 0-15,-14-13-7 16,5-14 7-16,-5-14-18 16,1-13 6-16,-10-8-27 15,14 0 39-15,-5-12 0 16,10-20 14-16,-6 0-16 16,6 3 2-16,-19 9 0 15,5 6-5-15,-5 8 12 0,0 6-7 16,9 0 0-1,1 0-7-15,13 6-11 0,9 16-3 16,-14-1-141-16,24-6-35 16,8-4-214-16</inkml:trace>
  <inkml:trace contextRef="#ctx0" brushRef="#br0" timeOffset="-94560">16630 1537 439 0,'0'0'97'15,"0"0"-13"-15,0 0 19 0,0 0-8 16,0 0-58-16,0 0-36 16,60-117 9-16,-33 129-10 15,14 23 0-15,-22 11 0 16,13 12 7-16,-23 1-7 15,-9 5 0-15,0-6 5 16,-9-8-6-16,-23-15 1 16,13-14 0-16,1-16 1 15,-5-5 10-15,-4 0 66 16,4-18 8-16,4-13-30 16,10-7-11-16,9 3-32 15,0 7-11-15,0 3 6 16,0 13 5-16,0 7-9 0,28 5-3 15,4 0-15-15,9 11 9 16,-4 20 6-16,4 0 0 16,9-2-3-16,-13-3 11 15,-5-6-8-15,14-2 0 16,-5-10 2-16,9-8-13 16,-22 0-14-16,4-15-121 15,-23-22-17-15,-9-12-415 16</inkml:trace>
  <inkml:trace contextRef="#ctx0" brushRef="#br0" timeOffset="-88486">1758 2934 366 0,'0'0'168'16,"0"0"-105"-16,0 0-19 0,0 0 62 16,0 0-2-1,0 0-57-15,0 0 12 0,-18 0 17 16,18 0-14-16,0 0 23 15,0-15-27-15,0-14-1 16,0-9-19-16,9-9-29 16,9 4-9-16,5-4 0 15,-14 4 13-15,10 10-22 16,-10 13 9-16,0 8 0 16,5 12-7-16,-14 0 6 15,0 0-5-15,0 0 5 16,0 3-23-16,18 21 21 15,0 4 3-15,5 8 0 16,-5 4-6-16,-8 5 11 16,8 3-5-16,5 2 0 0,-14-10 7 15,9-1-7-15,-9-9 0 16,1-10 1-16,-10-3-6 16,0-8 5-16,0-6 0 15,0 0 0-15,0-1-1 16,-19 2 1-16,-22-4 0 15,4 0 1-15,-4 0-15 16,14 0 14-16,4 0 0 16,14 0-1-16,0 0 5 15,9 0-12-15,0 0 8 16,0 0-29-16,0 0 21 16,0 0-28-16,0 0 15 0,32 0 15 15,27-9-33-15,28-6 39 16,9-3 0-16,14 4 4 15,-9 2-7-15,-23 12 3 16,-28 0-7-16,-13 0-38 16,-15 12-110-16,6 8-34 15,-19 4-55-15</inkml:trace>
  <inkml:trace contextRef="#ctx0" brushRef="#br0" timeOffset="-86561">458 3902 198 0,'0'0'40'16,"0"0"-24"-16,0 0-14 0,0 0 9 15,0 0-9-15,0 0 0 16,-119 14 7-16,119-14-2 16,0 0 58-16,0 0 23 15,0 0-49-15,0 0 13 16,0 0-15-16,0 0-12 16,0 0 13-16,0 0-24 15,0 0-2-15,0 0 13 16,0 0-20-16,0 3 3 15,9 0-3-15,51-3 4 16,27 0 39-16,41 0-17 16,23 0-10-16,5-14 20 0,22-6-36 15,10 2 9 1,-1 0-14-16,10 7 11 0,-9-4-14 16,9 6 3-16,9-2 0 15,13 0-5-15,15-5 7 16,13-4-2-16,23-3 0 15,-14-4 5-15,19-2-6 16,-9 9 1-16,-10 0 0 16,-9 0-3-16,-9 4 10 15,0 5-7-15,-14-1 0 16,5 3 11-16,-14-5-15 16,14-1 4-16,5 1 0 15,13 2-1-15,0 6 1 0,0 6 0 16,-18 0-4-16,5 0 18 15,-24 0-13-15,-4 0-1 16,-18 0 0-16,9 0 2 16,0 0 0-16,31 0-2 15,10 0 0-15,-4-15 5 16,-5 1-5-16,-14-3 0 16,-5 2-7-16,-26 0 6 15,3 3 1-15,-17 1 0 16,8 2 0-16,-9 1 13 15,5 5-13-15,14 0 0 16,-9-3 5-16,-19 6-11 16,-5-3 6-16,-17 3 0 15,-1 0 6-15,14-3 5 16,-4 3-8-16,13-3 7 0,-5 1-6 16,24-8 11-16,-1-1-14 15,10-4 1-15,18 1-2 16,-9-4 9-16,-19 6-9 15,-8 0 0-15,-15 7 6 16,-8 1-5-16,4 2-1 16,-4-1 0-16,-1-3-2 15,-4 4 3-15,-5-2-1 16,-9-1 0-16,1 5 10 16,-10-6-9-16,-14 3-1 15,5 3 1-15,0-3-6 16,-14 0 5-16,4 0 0 0,-3 3 0 15,3-3 10-15,1 1-13 16,-23 2 3-16,-10 0 0 16,-17-4-7-16,-15 4 7 15,6-5 0-15,-15 2-3 16,5 0 16-16,5 0-17 16,-5 3 4-16,-5-3 0 15,14 0-6-15,1-3 7 16,-6 3-1-16,5 1 0 15,1-4 15-15,-24 1-15 16,19-3 7-16,-5 3-4 0,9-3 13 16,5-2-16-1,13 2 0-15,-9 2 4 0,1-3 1 16,-1 0-5-16,-13 7 0 16,13-2 3-16,-22 0-4 15,4 4 1-15,-14-8 0 16,5 8-2-16,4-2 8 15,1 2-6-15,22 0 0 16,-9-3 5-16,0 3-11 16,-13 0 6-16,-1 0 0 15,15 0-5-15,-10 0 10 16,4 0-5-16,-4-3 0 16,-13 0 9-16,-1 0-13 15,5 1 4-15,-5-2 0 0,10 4-5 16,22 0 8-16,0 0-3 15,1 0 0-15,-6 0 5 16,6 0-8-16,-19 0 3 16,-5 0 0-16,-18 0-4 15,1-2 6-15,-10-4-2 16,13 3 0-16,-13 0 10 16,0 3-20-16,0 0 10 15,0 0-77-15,0 0-89 16,-32 0-223-16</inkml:trace>
  <inkml:trace contextRef="#ctx0" brushRef="#br0" timeOffset="-82235">7690 2910 479 0,'0'0'181'0,"0"0"-76"16,0 0-1-16,0 0 7 15,0 0-16-15,0 0-24 16,0 0-20-16,-50-11-24 15,50 5 28-15,0-9-13 16,18-5-26-16,14-7 15 16,5-2-29-16,-5 10-1 15,-14-5 8-15,14-6-5 16,-13 4 7-16,-1 0-11 16,-9 9 7-16,5 8-10 15,-14 9 3-15,0 0 0 0,0 0-5 16,0 0-3-16,0 0 3 15,0 26-2-15,0 6 6 16,0 9 0-16,0 8 1 16,0 0 0-16,0 13-4 15,0-4 10-15,0-2-6 16,0-3 0 0,0-9 5-16,0-11-10 0,0-15 5 15,0-5 0-15,0-11-8 16,0 2 13-16,0-4-5 15,0 0 0-15,0 0 11 16,-23 0-8-16,-14 0-3 0,-4 0 0 16,0-10-4-16,14 1 9 15,8 4-5-15,-4-1 0 16,23 6 1-16,0 0-11 16,0 0 5-16,0 0-13 15,0-2 17-15,0 2-18 16,0 0 11-16,9-4 0 15,42-2-66-15,27-2 74 16,32-4 0-16,18 0 2 16,9-2-8-16,-9-1-44 15,-9 1-79-15,-18-1-36 16,-32 0-118-16</inkml:trace>
  <inkml:trace contextRef="#ctx0" brushRef="#br0" timeOffset="-76650">14259 2776 376 0,'0'0'179'0,"0"0"-128"16,0 0 36-16,0 0 60 0,0 0-74 15,0 0 10 1,0 0-18-16,0 0-37 0,-78-32 14 16,69 29-12-16,9-6-8 15,0 1 16-15,0-10-31 16,0-2-4-16,32 0-2 15,5-7 13-15,4 4-13 16,9-1-1-16,-13 4 0 16,-5 9-2-16,-14 5 10 15,-18 6-8-15,0 0 0 16,0 0 5-16,0 0-19 16,9 0 11-16,0 8 3 15,1 10-10-15,13 6 14 16,-14-1-4-16,0 3 0 0,0 3 9 15,-9-3-10 1,9 3 1-16,-9-2 0 0,14-4-5 16,-14-2 9-16,0-5-4 15,0-4 0-15,0-8 9 16,0-2-9-16,0 2 0 16,0 1 1-16,-23 4-2 15,-4-3 4-15,-6 0-3 16,15-4 0-16,0-2 11 15,-5 3-11-15,14-3 0 16,0 3 3-16,0-3-10 16,9 0 7-16,-10 3 0 15,10-3-8-15,0 3 11 16,0-3-3-16,0 0 0 16,19 0-17-16,31 0 14 0,19 0 3 15,18 0 0-15,4-3-5 16,14-3 5-16,-4 1-83 15,-23 5-160-15,-9-4-256 16</inkml:trace>
  <inkml:trace contextRef="#ctx0" brushRef="#br0" timeOffset="-73586">408 5165 181 0,'0'0'108'0,"0"0"-63"16,0 0-11-16,0 0 40 15,0 0 15-15,0 0-5 16,0 0-18-16,0 0-39 0,0 0 10 16,0 0 9-16,0 0-33 15,0 0 17-15,0-2-20 16,0 2-4-16,0 0 14 15,0 0-17-15,0 0-5 16,0 0 2-16,27 0-9 16,33 0 9-16,17 0 22 15,33 0-20-15,0 0 12 16,18 0-14-16,1 0 0 16,17 0 11-16,-9 0-6 15,14 0 4-15,5 0-9 16,-5 0 2-16,-4-8-4 15,-10 8 2-15,0 0 0 16,23-1-3-16,5-3 11 0,14-2-8 16,8 1 0-16,1-4 5 15,-9 0-13-15,-10 3 8 16,-23 4 0-16,-17-4-2 16,-1 3 7-16,9 3-5 15,-9 0 0-15,10-3 2 16,22 3-6-16,-5 0 4 15,24 0 0-15,-1 0 4 16,1 0-1-16,-1 0-3 16,-22 0 0-16,-19 0 7 15,1 0-11-15,-10 0 4 16,23-6 0-16,5-3-6 16,4 0 11-16,5 3-5 0,-5 4 0 15,-5-3 8-15,-3 1-11 16,-24 1 3-16,0 1 0 15,-9-4-7-15,9-4 12 16,19 2-5-16,-1-6 0 16,33-2 6-16,-1 2-10 15,37 2 4-15,5 0 0 16,-5 7-2-16,-18-1 4 16,-19 0-2-16,-17 0 0 15,-15-5 6-15,23-4-8 16,5-3 2-16,28-2 0 15,-5-3-5-15,-1 6 5 0,1-1 0 16,-18 3-1-16,-1 4 9 16,-13-1-8-16,-5 3 0 15,-4 1 1-15,-19-1-5 16,23 0 4-16,19-3 0 16,18 0 1-16,18-2 7 15,5 2-8-15,-24 1 0 16,-8-1 2-16,-14 1-10 15,-14-4 8-15,-4 0 0 16,-5 5-3-16,-14 0 11 16,1 1-8-16,-1 2 0 15,-9 0 5-15,14-3-10 16,-5-1 5-16,-18 2 0 0,10 1-4 16,-24-2 12-16,5 5-8 15,0-4 0-15,9-2 3 16,-5-1-4-16,28 0 1 15,-5 1 0-15,10-1-7 16,4 5 12-16,-14 2-5 16,-18 0 0-16,-14-1 3 15,-4 0-3-15,-14 0 0 16,-9-2 0-16,13 2-7 16,6-4 12-16,3 2-5 15,10-1 0-15,-5 4 8 16,-4-1-8-16,-14 0 0 15,5 1 0-15,-15-3 4 16,-8 0-1-16,0 5-3 0,-1 0 0 16,1 3 13-16,13 0-13 15,-4 0 0-15,0 0 1 16,0 0-6-16,-19 0 6 16,-8 0-1-16,-1 0 0 15,-22 0 9-15,4 0-9 16,4 0 0-16,5 0 3 15,19 0-6-15,-1 0 4 16,1 0-1-16,-10 0 0 16,-13 0 10-16,-5-3-9 15,-14 1 4-15,-9-1 1 16,1 0 32-16,-10 0 13 16,0-3 2-16,0 3-3 0,0-7-45 15,0 8 0-15,0 2-2 16,0-3 9-16,0 3-19 15,0 0 7-15,0 0 0 16,0 0-13-16,0 0 13 16,0 0 0-16,0 0 0 15,0 0-15-15,0 0 8 16,0 0-122-16,-19 5-4 16,-31-1-55-16,-10-4-471 15</inkml:trace>
  <inkml:trace contextRef="#ctx0" brushRef="#br0" timeOffset="-70571">1836 4442 502 0,'0'0'227'0,"0"0"-138"0,0 0 9 15,0 0 26 1,0 0-34-16,0 0-11 0,-87 19-14 16,87-19-16-16,0 0 21 15,0 0-41-15,0 0-2 16,0 0 11-16,0 0-38 15,0 0 16-15,18-16-15 16,5-8 11-16,5-5-15 16,13 7 3-16,-14 0 0 15,-4 8 0-15,-5 2 8 16,-8-2-8-16,-1 5 0 16,0-1 15-16,-9 8-16 15,9-1 1-15,-9 3 0 16,0 0-11-16,0 0 13 0,0 0-2 15,0 0 0-15,0 3-17 16,0 20 15-16,0 7 2 16,0 1 0-16,0 1 0 15,0-2 0-15,0-2 0 16,0 0-1-16,0-5 12 16,0 0-15-16,0-6 4 15,0-5 0-15,0-3-10 16,0-4 8-16,0-1 2 15,-9-2-1-15,-9 2-16 16,-10-2 17-16,-13 4 0 16,-9 0 4-16,-19 0-14 15,19-1 4-15,13 3-6 16,14-8 4-16,5 1-7 0,18-1 13 16,-9 4-11-16,9-4-17 15,0 0 26-15,0 0-19 16,18 0-11-16,32 0 15 15,19 0 19-15,9 0 3 16,13 0-3-16,-22 0 1 16,-10 0-1-16,-13 0 0 15,-5 0-11-15,1 0-7 16,-15 0-91-16,14 0-1 16,-13 0 6-16,-5 0-58 15,-23 0-131-15</inkml:trace>
  <inkml:trace contextRef="#ctx0" brushRef="#br0" timeOffset="-70096">2536 4319 500 0,'0'0'175'16,"0"0"-88"-16,0 0-6 15,0 0 54-15,0 0-91 16,0 0-22-16,-87-30-19 0,78 46 5 16,0 10-8-16,0 5 0 15,9 5 1-15,0-4-4 16,0 3 3-16,0-3 0 15,9-3 2-15,9-3 2 16,14-5-8-16,-13-10 3 16,8-5 1-16,-4-1-2 15,4-5 2-15,-17 0 0 16,22 0 34-16,-14-11-34 16,0-11 18-16,5-5 17 15,-23-2-14-15,9-6 28 16,-9-1-31-16,0 2-13 15,-32 3-3-15,5 6 15 0,-5 11-14 16,-5 8-3-16,5 6-20 16,5 0 18-16,-5 15-24 15,-5 16-87-15,14 1-43 16,14 4-233-16</inkml:trace>
  <inkml:trace contextRef="#ctx0" brushRef="#br0" timeOffset="-69625">2834 4395 454 0,'0'0'169'0,"0"0"-107"16,0 0 21-16,0 0 10 15,0 0-29-15,0 0-32 16,9-12-15-16,-9 12 1 16,0 0 10-16,0 0-13 15,0 0 10-15,0 0-25 16,0 18 0-16,0 2 9 16,0 4 0-16,0-4-7 15,9 0-2-15,5-2 6 16,13-6-9-16,-8-1 3 15,13-5 0-15,-5 0 11 0,5-4 0 16,-14-2-10-16,-8 0 10 16,12 0-10-16,-12 0 41 15,-1 0-14-15,-9-14 1 16,0-3 25-16,0-3-50 16,0 2 9-16,-41 0-6 15,13-2 3-15,-4 6-1 16,14 2-9-16,-1 6 1 15,19 6-4-15,0 0-4 16,0 0-13-16,-9 0-99 16,-4 20-118-16,3 1-326 15</inkml:trace>
  <inkml:trace contextRef="#ctx0" brushRef="#br0" timeOffset="-65703">6692 4401 511 0,'0'0'131'16,"0"0"-46"0,0 0 5-16,0 0 33 0,0 0-50 15,0 0-27-15,0 0 25 16,-9 0-31-16,9 0 23 15,0-13-7-15,9 0-30 16,10-5 10-16,4-2-36 16,4-2 1-16,5 6-3 15,-13-1 13-15,8 1-11 16,-4 5 0-16,-14 8 7 16,-9 1 3-16,0 2-10 15,0 0 1-15,9 0-4 0,-9 0 3 16,0 0 0-1,0 0-1-15,9 0-20 0,0 8 20 16,1 21 1-16,13 6 0 16,-23 3-9-16,0 5 12 15,0 5-3-15,0-8 0 16,0 1 9-16,0-9-9 16,0-8 0-16,0-13 0 15,0-2-4-15,-10-6 4 16,10-3-2-16,-13 0-4 15,3 0 5-15,-17 0 1 16,9 0 8-16,-14 0-3 16,4 0 1-16,5 0-6 15,14 0 0-15,0 0-1 0,9 0 11 16,0 0-10-16,0 0 0 16,0 0-1-1,0 0-9-15,0 0-1 0,0 0-18 16,27 0 21-16,24 0-5 15,8 0 13-15,1 0 0 16,-1 0 13-16,1 0-18 16,-1 0 5-16,-8 0 0 15,-6-3-2-15,-12 0 2 16,-15 0-31-16,-18 3-106 16,0 0-75-16,0 0-49 15,-18 0-403-15</inkml:trace>
  <inkml:trace contextRef="#ctx0" brushRef="#br0" timeOffset="-65230">7494 4371 390 0,'0'0'191'15,"0"0"-50"-15,0 0-69 16,0 0 28-16,0 0-32 16,0 0-28-16,-51-66 5 15,42 66-24-15,9 0-9 0,-9 0-12 16,-23 8 3 0,14 24 1-16,-15 10-4 0,15 1 8 15,9 4-9-15,9-4 1 16,0-1 0-16,9-8-4 15,32-4 15-15,5-7-11 16,5-5 10-16,17-10-6 16,-8-5 11-16,8-3-13 15,-8 0-1-15,-10-9 33 16,-9-14-13-16,-13-6 30 16,-19-6 9-16,0-3-22 15,-9-3 17-15,0-3-42 16,-27 4-11-16,-24 4-2 15,1 7-9-15,-10 9 9 0,24 5-2 16,-14 9-4-16,22 3-4 16,-4 3-26-16,14 0-92 15,18 9 11-15,0 15-62 16,0 3-133-16</inkml:trace>
  <inkml:trace contextRef="#ctx0" brushRef="#br0" timeOffset="-64793">8290 4345 535 0,'0'0'149'0,"0"0"-30"15,0 0-12-15,0 0-14 16,0 0-44-16,0 0-20 15,-105-43-5-15,91 43-18 16,-4 3-1-16,9 23-3 16,-10 9 6-16,5 2-3 15,5 5-5-15,0 2 0 16,9-1 6-16,0-2 2 16,0-6-8-16,18-4 0 15,24-9 3-15,17-8-3 16,-8-8 0-16,17-6 4 0,-8 0 18 15,-10-3-21 1,-4-14 32-16,-23-7 11 0,-5-5-14 16,-18-9 28-16,0-8-27 15,0-4-2-15,-9 3 13 16,-41 3-39-16,-10 9 1 16,1 12-4-16,-1 13-10 15,23 10 1-15,-4 0-8 16,14 16-175-16,-5 19-63 15</inkml:trace>
  <inkml:trace contextRef="#ctx0" brushRef="#br0" timeOffset="-57333">563 6615 113 0,'0'0'130'15,"0"0"-46"-15,0 0-5 16,0 0 33-16,0 0-23 15,0 0-40-15,0 0-3 0,0 0-4 16,0 0-24 0,0 0-8-16,0 0-3 0,0 0 3 15,0 0 21-15,0 0-20 16,0 0 12-16,0 0-2 16,0 0-15-16,0 0 16 15,0 0-15-15,0 0 3 16,0 0 12-16,0 0-18 15,0 0 18-15,9 0 2 16,-9 0-21-16,14 0 14 16,-5 0-17-16,19 0 0 15,22 0 14-15,1 0-3 16,26 0 4-16,1 0-1 0,14 0-13 16,13 0 17-1,14 0-14-15,9 0 2 0,23-6 0 16,5 2-6-16,4-1 0 15,5-1-1-15,-5-3 15 16,-4-2-15-16,-5 2 1 16,-14 3 0-16,-9 3-2 15,10 0 3-15,-19 3-1 16,0 0 0-16,0 0 5 16,-5 0-5-16,5 0 0 15,23 0 1-15,-5 0-4 16,10 0 5-16,13-3-2 15,-14-5 0-15,-8 5 9 16,-19 0-13-16,0 3 4 0,-23 0 0 16,14 0 0-16,0 0 0 15,9 0 0-15,18 0 1 16,19 0 1-16,4-9-2 16,18-6 0-16,10 1 6 15,0-4-12-15,9 1 6 16,-10 2 0-16,-22 3-3 15,-5 8 7-15,-22-3-4 16,-1 1 0-16,0-3 6 16,14 1-9-16,5-4 3 15,4-3 0-15,-4 1-2 16,4 0 7-16,-23-1-5 16,1 6 1-16,-1 1 4 15,-9 2-5-15,0 0 0 16,-9 2 0-16,0 2-2 0,9-2 5 15,-9-1-3-15,10-1 0 16,-1-4 5-16,9-1-7 16,-9 0 2-16,10 5 0 15,-19-3-3-15,9 7 4 16,0-5-1-16,-9 5 0 16,9-1 6-16,0-3-8 15,-9 0 2-15,19 4 0 16,-10-7-1-16,0 3 2 15,9-3-1-15,5-2 1 0,-14 1 4 16,10 1-6 0,-19 1 1-16,9 3 0 0,-14-1-1 15,28-1 1-15,-14 4 0 16,10-3 0-16,-1 4 6 16,-18-4-6-16,9 0 0 15,9-2 1-15,1-4-6 16,-10 3 5-16,0-3 0 15,-18 7-2-15,0 1 6 16,-5-1-4-16,-4 2 0 16,0 3 3-16,4-3-8 15,5 0 5-15,0 3 0 16,-5-3-1-16,5 3 5 16,0 0-4-16,-1-3 0 15,-3 3 3-15,-6 0-7 0,-4 0 4 16,5 0 0-16,-14-3 3 15,5 3-1-15,4 0-2 16,14 0 0-16,0-2 5 16,-5 2-11-16,14-4 6 15,-9 2 0-15,0 2-1 16,-14-4-2-16,-5 4 3 16,-4 0 0-16,-9-2 3 15,4 2-3-15,5-6 0 16,14 0 2-16,-14 4-9 15,14-4 9-15,-14 2-2 16,-9-2 0-16,-10 0 4 0,-8 4-2 16,8-2-2-16,-8 4 0 15,9 0-3-15,-1 0 5 16,15 0-2-16,-6-2 0 16,1-4 5-16,-9 0-5 15,0 1 0-15,-28-3 1 16,0 7-6-16,-23-2 7 15,-9 0-2-15,-9 3 3 16,0 0 1-16,10 0 11 16,-1 0 5-16,14 0-20 15,13 0 3-15,5 0-2 16,10 0-1-16,-15 0 0 16,-4-3 8-16,-4 0-8 0,-5 0 0 15,-14 1 3 1,0 2-7-16,-9-4 4 0,0 4 0 15,0 0 0-15,18 0 2 16,14 0-2-16,14 0 0 16,14 0 6-16,22-3-7 15,-13-3 1-15,-1 1 0 16,-8 2 14-16,-10-4-9 16,-13 2 7-16,-19 2 9 15,-4 0-4-15,-5 0 19 16,-9 3-26-16,0-2 5 15,0-4 20-15,0-3-23 0,-9 0-11 16,-5 4-2 0,5 2-2-16,0 3-5 0,9 0-24 15,0 0-28-15,0 0-9 16,-9 0-37-16,-10 0-5 16,-22 0-59-16,14 0-103 15</inkml:trace>
  <inkml:trace contextRef="#ctx0" brushRef="#br0" timeOffset="-49539">13797 3870 531 0,'0'0'234'0,"0"0"-78"16,0 0-26-16,0 0 3 16,0 0-30-16,0 0-51 15,0 0-2-15,0-9-28 0,0 9-12 16,0 0 10-16,9 0-16 15,-9 0-2-15,0 0-2 16,0 27-11-16,0 7 11 16,0 17 4-16,0 1 2 15,-19 0-8-15,19 0 9 16,-9-5-7-16,9-3 0 16,0-9 5-16,0-8-12 15,0-7 0-15,0-7-68 16,0-3-34-16,28-4-58 15,13-6-62-15,9 0-218 16</inkml:trace>
  <inkml:trace contextRef="#ctx0" brushRef="#br0" timeOffset="-49085">14076 4124 507 0,'0'0'199'15,"0"0"-83"-15,0 0-7 16,0 0-21-16,0 0 4 16,0 0-50-16,0-32 14 15,0 32-50-15,0 0 1 16,0 0-14-16,0 0-1 16,0 0 4-16,-14 23 1 0,14 3 6 15,0 1 6 1,0-4-9-16,0-3 0 0,0 1-2 15,14-7 4-15,13-5-2 16,15-6 8-16,3-3-2 16,6 0 9-16,-1 0-4 15,0-6-1-15,1-14 43 16,-6-6-13-16,-12-1-3 16,-15-5 13-16,-18-8-36 15,0-3 21-15,0 10-21 16,-9 0-11-16,-23 13 3 15,4 11-6-15,1 5-6 0,-14 4 5 16,-1 0-6-16,6 25 7 16,-15 10 0-16,10 4-17 15,5 0-22-15,3-9-150 16,24-10-105-16,0-8-309 16</inkml:trace>
  <inkml:trace contextRef="#ctx0" brushRef="#br0" timeOffset="-45633">2184 5842 505 0,'0'0'216'0,"0"0"-31"16,0 0-46-16,0 0 23 0,0 0-40 15,0 0-52 1,0 0-1-16,0-56-38 0,0 56-2 16,0 0 3-16,0 0-26 15,0 0 11-15,0 12-17 16,0 32 6-16,-9 14-3 16,-14 12-3-16,4 0 0 15,10 6 3-15,-9-6 1 16,4-2-4-16,5-7 0 15,9-12-16-15,0-9 1 16,0-8-95-16,0-8-84 16,9-10-38-16,32-8-175 15</inkml:trace>
  <inkml:trace contextRef="#ctx0" brushRef="#br0" timeOffset="-45186">2262 6271 342 0,'0'0'235'0,"0"0"-135"0,0 0 24 16,0 0 15-16,0 0-62 15,0 0 1-15,32-111 11 16,-32 111-13-16,0 0-31 16,0 0-21-16,0 0-5 15,0 0-19-15,0 0-16 16,0 17 6-16,0 13 10 15,0 7 1-15,9-1-1 16,18-1 0-16,-4-9 2 16,5-9 2-16,-1-5-4 0,5-4 4 15,-4-5 6-15,13-3-7 16,0 0-3-16,5-3 0 16,-5-17 18-16,-9-3-18 15,-5-9 0-15,1-4 16 16,-14-1-6-16,-5-10 15 15,-9 0 0-15,0 9-23 16,-32 2 7-16,-14 5-4 16,-4 11-5-16,8 6 0 15,1 10-4-15,5 4 0 16,4 0-2-16,-5 15-18 16,14 23-38-16,5 3-105 15,18-1-125-15,0-7-271 0</inkml:trace>
  <inkml:trace contextRef="#ctx0" brushRef="#br0" timeOffset="-44544">2806 5547 599 0,'0'0'148'15,"0"0"-1"-15,0 0-23 0,0 0-20 16,0 0-21-16,0 0-49 16,0-26-19-16,0 26 8 15,0 0-20-15,0 0-2 16,0 0-1-16,0 26 3 15,0 15-1-15,-9 6-2 16,-14 2 2-16,5 1 8 16,0-10-10-16,4-8 0 15,14-9 2-15,0-8 3 16,0-5 0-16,0-4-5 16,0-6 1-16,0 0-1 0,0 0 0 15,0 0 0 1,14 0 14-16,13-10-13 0,14-7 7 15,5 2-8-15,-5 3 8 16,10 4-14-16,-1 2 6 16,-4 0 0-16,-5 0-2 15,-9 0 9-15,-23 1-7 16,0-1 0-16,0-3 6 16,-9-2 4-16,0-2-10 15,0 0 16-15,0-3 29 16,-9-1-36-16,-9 0 11 15,4 2-2-15,5 4-18 0,0 2 20 16,0 3-13-16,9 6-2 16,0 0 12-16,0 0-17 15,0 0-5-15,-9 26-3 16,-1 21 8-16,10 8 2 16,-13 2-2-16,13-6 0 15,0 2-5-15,0 2 5 16,23 4-18-16,4-8-155 15,-4-4-263-15</inkml:trace>
  <inkml:trace contextRef="#ctx0" brushRef="#br0" timeOffset="-40611">7237 5687 31 0,'0'0'273'0,"0"0"-138"16,0 0-32-16,0 0 15 15,0 0-9-15,0 0-3 16,0 0 0-16,0 0-37 16,-14-67 11-16,5 61 26 15,9-5-38-15,0 5-3 0,-9 0-15 16,9 0-21-16,0 3 19 15,0-1-28-15,0 4-16 16,0 0 12-16,0 0-13 16,0 0-3-16,0 0 0 15,0 7-21-15,0 28 21 16,0 14-5-16,0 4 12 16,0 3-8-16,0-1 2 15,0-2-1-15,9 2 0 16,0-9 6-16,5-2-6 15,5-12 0-15,-10-8-16 16,0-7 7-16,0-5-47 16,5-4-59-16,4-8-34 15,-9 0-49-15,9 0-75 16,-18 0-344-16</inkml:trace>
  <inkml:trace contextRef="#ctx0" brushRef="#br0" timeOffset="-40139">7649 5769 569 0,'0'0'173'0,"0"0"-56"16,0 0 2-16,0 0-16 0,0 0-30 15,0 0 4-15,-59-94-45 16,50 94-24-16,-1 0-8 16,1 0-16-16,0 21 16 15,-5 8 3-15,5 9 4 16,9 0-1-16,0-1-6 16,0 1 0-16,0-2-7 15,41-10 7-15,1-8-1 16,-6-7-2-16,5-8-18 15,10-3 21-15,-24 0 0 16,14-26 4-16,-13-9 7 16,-10 0-9-16,-4-3 2 15,-14-6 11-15,0-3-13 16,0 1 16-16,-23 5-10 16,-4 9-8-16,-6 12 0 0,6 11 0 15,-5 9-5-15,5 0-3 16,-6 0-12-16,15 11 11 15,9 18-67-15,9 9-91 16,0-1-64-16,18-6-319 16</inkml:trace>
  <inkml:trace contextRef="#ctx0" brushRef="#br0" timeOffset="-39739">8043 5734 473 0,'0'0'144'0,"0"0"-14"0,0 0-16 16,0 0-5-16,0 0-64 15,0 0-7-15,0-27-6 16,0 27-32-16,-18 0 0 16,8 15 4-16,-8 6-2 15,18 8-4-15,0 2 7 16,0 4-5-16,9-2 0 15,28-4 6-15,4-8-8 16,9-10 2-16,1-5 0 16,-15-6 2-16,-4 0 4 15,-13 0 2-15,-1-6 10 0,-9-14-15 16,5-1 62-16,-14-5-13 16,0-3-17-16,0-1 0 15,-23-4-29-15,-14 5 0 16,-4 3-6-16,14 8 6 15,-5 12-13-15,4 6-4 16,5 0-34-16,5 24-26 16,18 10-71-16,0-1-134 15,0-1-290-15</inkml:trace>
  <inkml:trace contextRef="#ctx0" brushRef="#br0" timeOffset="-39343">8578 5696 580 0,'0'0'149'0,"0"0"-33"0,0 0 12 16,0 0-36-16,0 0-41 16,0 0-14-16,-91-33-37 15,91 33 0-15,0 0-2 16,0 21 3-16,0 14-1 15,0 2 0-15,14 2 5 16,4-1 0-16,19-6-5 16,4-6 0-16,0-8-8 15,-14-10 5-15,5-4 3 16,-13-4 1-16,-10 0 3 0,9 0 8 16,-18-4-8-16,0-13-3 15,0-12 20-15,0-4-13 16,0-7 15-16,-18-2 0 15,-10 5-21-15,-4 5 15 16,14 14-17-16,0 10 0 16,4 8-5-16,5 0-7 15,-9 0-10-15,-1 8 20 16,19 22-55-16,0-1-149 16,0-1-181-16</inkml:trace>
  <inkml:trace contextRef="#ctx0" brushRef="#br0" timeOffset="-38900">9059 5705 450 0,'0'0'151'0,"0"0"-66"16,0 0 55-16,0 0-65 15,0 0-5-15,0 0-16 16,-87-50-33-16,87 50-1 16,0 0-20-16,0 0 0 15,0 24-5-15,0 4 16 16,0 8-11-16,0-1 0 0,18-2 9 16,5-8-14-16,-4-1 5 15,-1-8 0-15,14-4-3 16,-14-6 8-16,14-3-5 15,-4-3 0-15,-1 0 11 16,-4 0-4-16,-5-9 6 16,1-17 23-16,-6-7 61 15,-13-4-52-15,0-10 1 16,0 3-7-16,-13 4-38 16,-33 5 23-16,-14 15-20 15,1 5 0-15,-1 15-8 16,10 0-6-16,9 0-11 0,13 38-109 15,-4 6-115-15,14 5-524 16</inkml:trace>
  <inkml:trace contextRef="#ctx0" brushRef="#br0" timeOffset="-35164">14113 5151 344 0,'0'0'221'0,"0"0"-45"0,0 0-11 16,0 0-33-16,0 0 1 16,0 0-89-16,0 0 23 15,-36-64-12-15,36 60-24 16,0 3 30-16,0 1-45 15,0 0-9-15,0 0-2 16,0 0-4-16,0 20-1 16,0 18 0-16,0 11 8 15,0 1-7-15,0 8-1 16,0 1 0-16,9 5-2 16,0-9 10-16,0-8-10 15,0-6 2-15,1-12-62 16,-10-9-74-16,9-5-85 0,-9-9-58 15,23-6-193 1</inkml:trace>
  <inkml:trace contextRef="#ctx0" brushRef="#br0" timeOffset="-34684">14378 5375 554 0,'0'0'177'0,"0"0"-53"16,0 0-22-16,0 0-22 16,0 0-16-16,0 0-5 15,-9-76-37-15,9 76-19 0,0 0-3 16,0 0-1-16,-9 16 1 16,9 18-7-16,0 1 15 15,0 0-6-15,0 0-2 16,0-2 1-16,0-5-6 15,18-7 10-15,23-7-5 16,-13-5 0-16,4-9 6 16,9 0-3-16,-23 0-3 15,10 0 0-15,-19-12 13 16,5-11-9-16,-5-7 1 16,-9-2 8-16,9 0-11 15,-9-5 27-15,0 1-8 16,0-2-14-16,-32 6 16 15,-5 9-23-15,-4 3 0 0,4 8 0 16,-4 9 4-16,0 0-4 16,14 3 0-16,8 0-8 15,-4 0-1-15,5 15 9 16,9 2-6-16,9 4 0 16,0 5-83-16,9 3-66 15,51 0-87-15,8-4-160 16</inkml:trace>
  <inkml:trace contextRef="#ctx0" brushRef="#br0" timeOffset="-34182">14872 5384 423 0,'0'0'171'16,"0"0"-65"-16,0 0 14 16,0 0-28-16,0 0-17 15,0 0-25-15,-18-82-11 16,18 82 8-16,0 0-40 16,-9 0 5-16,9 0-3 15,0 0-3-15,-9 0-11 16,9 9 5-16,-14 11 0 0,14 0 5 15,-9 4-4 1,9 0-1-16,0 2 0 0,0 0 6 16,0 0-6-16,23-3 0 15,13-5 1-15,-4-6-4 16,5-9 3-16,4-3 0 16,-13 0 10-16,4 0-8 15,-23-18 12-15,9-5 2 16,-18-7 11-16,0-2 27 15,0-5-28-15,0 1 2 16,-9 2 7-16,-18 7-30 16,-15 7 13-16,1 2-18 0,14 10 12 15,-5 5-12-15,4 0 0 16,19 3-2-16,-9 0-4 16,18 12-13-16,-14 28-27 15,5 5-158-15,9 3-282 16</inkml:trace>
  <inkml:trace contextRef="#ctx0" brushRef="#br0" timeOffset="-31031">2687 8911 658 0,'0'0'146'16,"0"0"-61"-16,0 0 28 16,0 0-59-16,0 0-31 15,0 0-23-15,0 28 10 16,0 11 19-16,0 1-11 16,0 5-17-16,0 0 11 15,0 1-12-15,9 8 0 16,10 1 0-16,4 0-1 15,-5 1-134-15,9-3-222 0</inkml:trace>
  <inkml:trace contextRef="#ctx0" brushRef="#br0" timeOffset="-30633">2797 10167 311 0,'0'0'234'16,"0"0"-216"-16,0 0 20 16,0 0 61-16,0 0-61 15,0 0 10-15,-14 167-21 16,14-106 2-16,0 3-2 0,0 3-26 15,0 0 18 1,0-3-19-16,0-2-1 0,23-7-6 16,-4-8-383-16</inkml:trace>
  <inkml:trace contextRef="#ctx0" brushRef="#br0" timeOffset="-26497">833 8050 304 0,'0'0'104'0,"0"0"-18"0,0 0-51 15,0 0 66-15,0 0-39 16,0 0-18-16,0 6-5 15,0-6-28-15,0 0 11 16,0 6-22-16,19 2 3 16,31 7 8-16,28-4-9 15,18-2 2-15,32-4 1 16,42-5 0-16,26 0 4 16,24 0-9-16,4 0 4 15,5-8-7-15,9-3 3 16,-13-1 0-16,3 3-4 15,-12 1 8-15,3-2-4 0,-4 3 0 16,1-6 3-16,22 1-4 16,9-2 1-16,0 2 0 15,28 4-3-15,-5 2 12 16,4 6-9-16,-17 0 0 16,-10 0 3-16,0-3-8 15,-14-2 5-15,5-3 0 16,-18 6-8-16,-5-1 18 15,14 0-10-15,-14 3 0 16,-9 0 3-16,14 0-6 16,-14 0 3-16,-9 0 0 15,9 0 0-15,4 0 3 0,-13 0-3 16,0 0 0-16,18 0 4 16,14 0-7-16,9-10 3 15,-4-11 0-15,4 3-6 16,0 0 9-16,-23 10-3 15,4 2 0-15,-13 2 5 16,-9 2-8-16,-9 2 3 16,0-3 0-16,8-3 1 15,10 0 0-15,5-5-1 16,-5-1 0-16,-9-3 5 16,0-2-8-16,-10 4 3 15,10-1 0-15,-9 3-8 16,9 2 13-16,-19 1-5 0,1-2 0 15,-10 4 5 1,-22-1-6-16,-10 4 1 0,0-3 0 16,-9 2-7-16,-9 2 10 15,0 2-3-15,0 0 1 16,-9 0 3-16,5 0-4 16,4 0 0-16,0 0 5 15,9 0-12-15,-18 0 7 16,-14 0 0-16,-14 0-2 15,-4 0 7-15,-9-6-6 16,9 6 1-16,-10-4 0 16,1 4-5-16,4-1 5 0,-13-3 0 15,-5-2-3-15,18-5 14 16,-18-1-11-16,-5 0 0 16,10 1 0-16,-19 2 1 15,-14 1-1-15,14-2 0 16,10 5-4-16,-5-1 8 15,13 6-4-15,1-4 0 16,-10 1 5-16,0 1-9 16,10-4 4-16,-1 3 0 15,1-5-1-15,-1-2 6 16,-13 2-5-16,-5 0 0 16,0 1 5-16,-13-2 5 15,13 1-9-15,28-10 3 16,27 4 8-16,32-1-7 15,-9 1-5-15,-18 8 0 0,-23 3 8 16,-37 0-8-16,-23 3 0 16,-18 0-4-16,0 0 0 15,-59 0-126-15</inkml:trace>
  <inkml:trace contextRef="#ctx0" brushRef="#br0" timeOffset="-25702">3063 7213 696 0,'0'0'117'16,"0"0"41"-16,0 0-49 15,0 0-4-15,0 0-10 16,0 0-61-16,-23-21-15 15,23 21-10-15,0 0-1 0,0 0-12 16,13 23 4-16,6 21 0 16,8 9 3-16,-4 8-3 15,-5 4 0-15,1 1 1 16,4-2 11-16,-14 3-24 16,9-6-31-1,-9-11-205-15,0-10-210 0</inkml:trace>
  <inkml:trace contextRef="#ctx0" brushRef="#br0" timeOffset="-25304">3456 7452 529 0,'0'0'192'15,"0"0"-63"-15,0 0-37 16,0 0-2-16,0 0-77 15,0 0-4-15,0-12-9 16,0 21-8-16,19 17 8 16,13 3 0-16,-5 9 0 15,5 3 1-15,5-2 2 16,-5-2-3-16,-5-8 0 16,-4-11 9-16,-5-11-9 15,1-7 0-15,-1 0 0 16,5-7 22-16,-5-25-17 15,-9-9-1-15,-9-9 25 0,0 0 8 16,0-8 5-16,-9-1-27 16,-18 4-8-16,-14 11 12 15,-1 16-16-15,-3 13 3 16,3 9-6-16,1 6-12 16,5 0 7-16,4 21 5 15,13 16-51-15,10 4-78 16,9 0-141-16,0-5-388 15</inkml:trace>
  <inkml:trace contextRef="#ctx0" brushRef="#br0" timeOffset="-24869">4079 6991 403 0,'0'0'200'15,"0"0"-100"-15,0 0-11 16,0 0-4-16,0 0-29 16,0 0-5-16,-170-126-39 15,152 126-11-15,0 0-1 16,4 21 6-16,14 8-6 16,0 6 0-16,0 0 7 15,0-1-9-15,32-1 2 0,-4-1 0 16,13 0-10-1,0-2 6-15,-14-1 4 0,1 0 0 16,-5-3-1-16,-23-3 0 16,0 1 1-16,0-3-6 15,0-4 2-15,-23-3-15 16,5-8 17-16,-1-6-1 16,1 0 3-16,-5 0-1 15,14-3 2-15,9-23-1 16,0-6 0-16,0-3 3 15,0-3-3-15,32-6 0 16,14-11 6-16,13-7-11 0,1 1 5 16,-10 5-68-1,-9 19-71-15,-22 19-141 0</inkml:trace>
  <inkml:trace contextRef="#ctx0" brushRef="#br0" timeOffset="-24395">7837 7146 603 0,'0'0'146'16,"0"0"-22"-16,0 0-14 16,0 0 11-16,0 0-38 0,0 0-54 15,-28-32-1 1,28 32-28-16,0 8-1 0,-13 33 1 16,3 15 0-16,10 4 11 15,0 4-11-15,0 1 0 16,0 5-4-16,0 1 4 15,0-8-35-15,0-5-213 16,0-7-578-16</inkml:trace>
  <inkml:trace contextRef="#ctx0" brushRef="#br0" timeOffset="-24027">8015 7283 485 0,'0'0'197'0,"0"0"-119"16,0 0-14-16,0 0 32 15,0 0-63-15,0 0-32 16,-32-13-1-16,32 43 4 16,0 8-3-16,0 0-1 15,0 0 0-15,32-6 0 16,10-6 1-16,-6-5-1 15,5-13 1-15,10-8 4 16,-15 0-5-16,-4 0 15 16,-4-20-15-16,-19-6 43 15,-9-7 36-15,0-1-24 0,-18-2-1 16,-33 1-41-16,1 3 3 16,-10 6-15-16,15 8 12 15,-6 10-22-15,10 8 9 16,5 0-16-16,-6 0-45 15,24 24-141-15,-5-4-238 16</inkml:trace>
  <inkml:trace contextRef="#ctx0" brushRef="#br0" timeOffset="-23489">8459 6731 621 0,'0'0'123'0,"0"0"-40"15,0 0 28-15,0 0-67 16,0 0 1-16,0 0-10 16,-87-114-29-16,74 114 16 15,13 0-22-15,-19 0-2 16,1 0-6-16,-5 16 8 15,5 6 0-15,0 5-1 16,8 2 6-16,-3 3-7 16,13 3 2-16,0 3 0 15,0 1-7-15,50-2 7 16,10 0 0-16,-1 1-7 0,1-2 0 16,-1-1 7-16,-18-7 0 15,-13-4-16-15,-10-10 16 16,-4-4-10-16,-14-2-3 15,0-2 12-15,-32-3-42 16,-28-3 43-16,-8 0 0 16,8 0-52-16,10 0-3 15,22 0-20-15,19-17 71 16,9-9-12-16,0-10 18 16,37-5-2-16,4-8 1 15,9-1 6-15,1-2 8 16,-15 2 6-16,5 6-21 15,-13 9 15-15,-19 9-10 0,-9 6 7 16,0 2-6-16,0 10 4 16,0-1-20-16,0 6-3 15,-37 3-154-15,-13-6-358 16</inkml:trace>
  <inkml:trace contextRef="#ctx0" brushRef="#br0" timeOffset="-20730">14232 6915 323 0,'0'0'253'15,"0"0"-110"-15,0 0 13 16,0 0-40-16,0 0-19 15,0 0 5-15,0 0-38 16,0-90-25-16,0 90 18 16,0 0-35-16,0 0 0 15,0 0 7-15,0 0-28 16,0 0 13-16,0 9-14 16,0 22 6-16,-19 16 10 0,10 12-16 15,-14-1 0 1,14 1 6-16,9 1 5 15,-9-7-11-15,9-1 0 0,0-7 2 16,0-11-12-16,0-5 9 16,0-8-30-16,0-3-45 15,0-13-92-15,18-2-80 16,23-3-212-16</inkml:trace>
  <inkml:trace contextRef="#ctx0" brushRef="#br0" timeOffset="-20279">14479 7166 446 0,'0'0'197'0,"0"0"-68"16,0 0-26-16,0 0-12 16,0 0-29-16,0 0-19 15,9-24 2-15,-9 24-43 16,0 0 12-16,0 0-14 15,0 0-2-15,0 15 2 16,0 11 1-16,0 0 4 16,9 1-7-16,14 0 4 15,-5-5-2-15,10-7 0 16,4 0 9-16,-5-13-11 16,14 2 2-16,-13-4 0 15,4 0 1-15,-5-4 5 0,-4-13-6 16,-4-9 7-16,-19-1-2 15,9-5 29-15,-9-4-26 16,0-3-1-16,0 1 38 16,-9 9-44-16,-24 5 8 15,6 10 4-15,-5 8-2 16,5 3-10-16,-1 3-1 16,-13 0-3-16,9 0-11 15,4 14 14-15,10 4-11 16,-5 6-50-16,23-4-121 15,0-2-60-15,0-7-248 16</inkml:trace>
  <inkml:trace contextRef="#ctx0" brushRef="#br0" timeOffset="-19713">15069 6565 511 0,'0'0'132'16,"0"0"-51"-16,0 0 70 15,0 0-52-15,0 0-2 16,0 0-29-16,-27-107-50 16,27 107 6-16,0 2-24 0,-9 28 0 15,9 11-4 1,0 2 10-16,-14-2-6 0,5 3 0 15,0-4 13-15,-10-5-18 16,10-5 5-16,0-13 0 16,9-8-5-16,0-3 10 15,0-4-5-15,0-2 0 16,18 0 11-16,19 0-13 16,22 0 2-16,-8 0 0 15,-1 0-4-15,-9-2 6 16,-4-8-2-16,-5 5 0 15,-23 2 11-15,0 0-10 0,-9 0-1 16,0 1 0 0,0-4 6-16,0-6-2 0,0 0-4 15,0-2 0-15,0 2 11 16,-9 0-10-16,0 1 15 16,9-1 1-16,-9 2 18 15,-5 2-30-15,5 2 4 16,0 4 13-16,9 2-18 15,0 0 14-15,0 0-18 16,0 0-6-16,0 14 2 16,0 24-2-16,0 15 6 15,0 5-1-15,-9 0 7 16,-1 7-12-16,1 1 1 16,-14-1-256-16,5-1-559 15</inkml:trace>
  <inkml:trace contextRef="#ctx0" brushRef="#br0" timeOffset="-8770">18337 2546 481 0,'0'0'165'0,"0"0"-88"15,0 0 29-15,-228 9-26 16,168 5 6-16,33-2 5 15,17-9-38-15,10-3 2 0,0 0 8 16,0 0-20 0,0 0 13-16,0 0-23 0,0 0-11 15,0 0 5-15,10 0-27 16,8 0 0-16,23 0 7 16,28 0-3-16,9 0 22 15,9 0-26-15,4 0 1 16,-13 0 5-16,0-9-2 15,-10-5-4-15,-8-1 0 16,-10 3 9-16,-9 1-6 16,-31 7-3-16,-1 4 2 15,-9 0 0-15,0-2 1 0,-9-4 0 16,-33-3-3 0,-3-2-8-16,-6-2 8 0,-8 5 0 15,-1-1 1-15,10 0-2 16,13 1 3-16,5 2-2 15,32 1 2-15,0 1 7 16,0 4-12-16,0-3 3 16,0 0-14-16,9 0 7 15,23 3 0-15,28 0 7 16,-1 0-6-16,-4 0 10 16,5 6-4-16,-10 15 0 15,1-1 0-15,-10 6-7 16,-14 4 7-16,-8-2 0 15,-19 8-3-15,0 0-14 16,-60 3-69-16,-45 5-199 0</inkml:trace>
  <inkml:trace contextRef="#ctx0" brushRef="#br0" timeOffset="-4732">17646 4101 545 0,'0'0'176'16,"0"0"-109"-16,0 0 2 0,0 0 26 15,0 0-18-15,0 0-36 16,0 0 15-16,-50 0-31 15,50 0 5-15,0 0-3 16,0 0-16-16,0 0 0 16,0 0-4-16,18 0-5 15,42 0 6-15,8 0-1 16,24 0-3-16,4-6 5 16,-4 0-6-16,-5 2-1 15,4-1-2-15,-31 2 5 16,-15 0-5-16,-3 3 0 15,-33-3 0-15,0 3 5 0,-9 0-3 16,0-2 1-16,0-3 8 16,0-2-5-16,0-4 10 15,0-2-13-15,0 0-1 16,-9-3 7-16,-10 2-9 16,-22 2 0-16,-9-1-1 15,13 6-10-15,-13 1 9 16,9 1 2-16,4 1 2 15,14 1 1-15,14 3-3 16,9 0-8-16,0 0-15 16,32 0 16-16,5 0 7 15,13 0 0-15,-9 3 0 16,10 2 5-16,-6 7-3 0,6 3-2 16,-1 0 0-1,0 5 1-15,-13 1-1 0,-5-1 0 16,-4 0 0-16,-19-2-3 15,-9-4 6-15,0 1-6 16,0 8 0-16,-46 6-19 16,-14 7 0-16,-31 1-204 15,13 2-290-15</inkml:trace>
  <inkml:trace contextRef="#ctx0" brushRef="#br0" timeOffset="-1695">19354 3517 575 0,'0'0'110'0,"0"0"-11"0,0 0 0 16,0 0-28-1,0 0 5-15,0 0-27 0,-42-82-19 16,15 80-18-16,-14 2-12 16,0 0 22-16,4 0-22 15,-4 14 1-15,13 12-3 16,5 9 3-16,-4 12-1 16,18 0 0-16,9 0 2 15,0 0-5-15,0-7-10 16,18-8-21-16,42-15 14 15,-10-17-20-15,0 0 38 16,-4 0-4-16,-14-23 12 16,-4 0-2-16,-15-3 12 15,-4-1-9-15,1-2 27 16,-10 0-5-16,0-1 4 0,0 8-1 16,0 7-11-16,0 6 9 15,0 9-11-15,0 0-17 16,0 0-4-16,0 0-1 15,0 24 3-15,0 23-7 16,0 10 10-16,0 10-3 16,0 9 0-16,0 1-3 15,0-2 0-15,0-4 3 16,0-14-11-16,0-13-3 16,0-9-60-16,0-15-65 15,0-8-114-15,0-9-252 16</inkml:trace>
  <inkml:trace contextRef="#ctx0" brushRef="#br0" timeOffset="-1291">19592 3689 421 0,'0'0'146'15,"0"0"-38"-15,0 0 1 16,0 0-13-16,0 0-41 15,0 0-38-15,-83-32-12 16,65 49 8-16,18 13-13 16,0 6 7-16,0 13-7 15,0 3 0-15,0 3 0 0,9 1 9 16,23-7-6 0,-4-8-3-16,13-6 0 0,9-15-3 15,-4-10 3-15,4-10 1 16,10 0 1-16,-19-18 14 15,-4-14-4-15,-5-3 24 16,-23-9 23-16,0-6-16 16,-9-8 21-16,0-3-26 15,0 5-17-15,-27 7 8 16,-24 13-16-16,10 14-7 16,4 10-6-16,-4 6-9 15,23 6 7-15,4 0-18 16,5 12-12-16,9 22-40 15,0 6-90-15,9 8-149 0</inkml:trace>
  <inkml:trace contextRef="#ctx0" brushRef="#br0" timeOffset="3381">18099 5329 512 0,'0'0'145'0,"0"0"-55"15,0 0 27-15,0 0-27 16,0 0-31-16,0 0-2 0,0 0-43 16,-41-24 0-16,64 24-14 15,14 0 3-15,22 0 10 16,1 0-11-16,8 0-1 16,15 0 9-16,-5 0-5 15,-1-6-5-15,-17 0 0 16,9-2 7-16,-10-4-4 15,-9 0-2-15,-13 3 2 16,-5-2 17-16,-23 6-6 16,-9-2 21-16,0-4 11 15,0-4-34-15,0-2 8 16,-27-1-20-16,-24 0 6 0,1 5-7 16,-9 3 1-1,8 4 0-15,15 0 2 0,4 4 9 16,32-2-11-16,-10 2 0 15,10-1 8-15,0 3-12 16,0 0 4-16,0 0 0 16,0 0-9-16,0 0-4 15,19 0 13-15,22 9 0 16,9 5 7-16,10 1-6 16,18 6-1-16,-1 2 0 15,15 0-6-15,-23 4 10 16,-10-2-4-16,-22-4 0 15,-14-1 3-15,-14 1-7 0,-9 5 2 16,-32 6-15 0,-64 9-10-16,-23 3-154 0,-19 2-151 15</inkml:trace>
  <inkml:trace contextRef="#ctx0" brushRef="#br0" timeOffset="24019">19857 5007 304 0,'0'0'118'0,"0"0"-1"0,0 0 30 16,0 0-36-16,0 0 5 16,0 0-39-16,0 0-6 15,0 0 15-15,18-16-23 16,-18 9-1-16,0-2-5 16,0-5-37-16,-9-1-1 15,-9 1-19-15,-23 2 4 16,13 4-2-16,-13-2-2 15,0 4 0-15,13 6-3 16,-13 0-5-16,14 0 2 16,-5 6 4-16,13 21 2 15,-13 7-13-15,14 4 13 16,9 4-20-16,9-3-11 16,0-3-38-16,0-4 2 0,9-14 41 15,32-10-105-15,10-8 115 16,8 0 12-16,-4-26 4 15,5-6 23-15,-19 0-3 16,-14 1 21-16,5-5 1 16,-23 4-18-16,1 6 16 15,-10 5-16-15,0 10-1 16,0 8 17-16,0 3-21 16,0 0-15-16,0 3-4 15,0 41-20-15,0 22 15 0,-10 19 10 16,10 11-4-1,0-5 7-15,0-1-1 0,0-4-7 16,0-21 0-16,10-9-6 16,22-12 4-16,-14-15-45 15,-9-5-82-15,23-12-68 16,-23-12-160-16</inkml:trace>
  <inkml:trace contextRef="#ctx0" brushRef="#br0" timeOffset="24489">20438 4999 427 0,'0'0'142'0,"0"0"-36"16,0 0-1-16,0 0 12 15,0 0-62-15,0 0-13 16,-100-76 14-16,91 73-41 15,-10 3-2-15,1 0-13 16,-5 0 7-16,-4 9-11 16,-15 20 4-16,6 9 0 15,-5 2-5-15,22 5 5 16,-4-5 0-16,23-6-1 16,0-3-7-16,0-8 2 15,0-6-45-15,32-7 4 16,5-10 47-16,4 0-3 0,0 0 3 15,-13-24 18-15,4 4-18 16,-23-4 24-16,9 0-7 16,-8 7-7-16,-10 3 19 15,0 5-18-15,0 6 1 16,0 3 1-16,0 0-13 16,0 20-10-16,0 30-3 15,0 17 13-15,0 6 10 16,0-3-10-16,0-3 0 15,0-10-5-15,0-3-2 16,0-10-54-16,23-10-88 16,4-10-175-16</inkml:trace>
  <inkml:trace contextRef="#ctx0" brushRef="#br0" timeOffset="24905">20644 5115 443 0,'0'0'137'0,"0"0"-107"16,0 0 13-16,0 0 27 16,0 0-41-16,0 0-14 15,-87 105 44-15,87-40-49 0,-9 5-7 16,9 0 23-1,0-8-25-15,9-7 5 0,19-19-6 16,13-8-13-16,0-14 13 16,-4-11 10-16,4-3-1 15,-13 0 13-15,13-15-16 16,-23-17 19-16,5-8 19 16,-14-8-7-16,-9-12-1 15,0-11-11-15,0-4-15 16,0 7 22-16,-32 13-31 15,5 14 8-15,-15 18-9 16,15 5-16-16,-5 10 13 16,14 8-10-16,-1 0-2 15,6 0 4-15,3 32-77 16,10 6-20-16,0-3-90 0,23-9-245 16</inkml:trace>
  <inkml:trace contextRef="#ctx0" brushRef="#br0" timeOffset="25295">21098 5142 312 0,'0'0'207'0,"0"0"-55"16,0 0-50-16,0 0-12 15,0 0-64-15,0 0 4 16,-78-18-30-16,60 48 0 0,8 16 11 15,10 6-4-15,0 13-7 16,0 6 5-16,0-5 3 16,10-8-2-16,26-11-6 15,5-18 0-15,10-14-6 16,-15-12 16-16,15-3-1 16,-10 0 29-16,0-18 12 15,-23-14 27-15,1-9-31 16,-10-8 2-16,0-16-6 15,-9-2-14-15,0 0 2 16,-18 9-12-16,-10 12-13 16,-22 10-10-16,-1 16-11 15,10 11 0-15,5 9 13 16,4 0-39-16,4 11-5 0,-4 30-84 16,23 9-38-16,9 2-147 15</inkml:trace>
  <inkml:trace contextRef="#ctx0" brushRef="#br0" timeOffset="27041">21986 5395 632 0,'0'0'87'16,"0"0"31"-16,0 0-5 16,0 0-17-16,0 0-31 15,0 0-34-15,0-104 26 16,0 104-23-16,0 0-23 15,0 2-11-15,0 24 6 16,0 18-6-16,0 7 6 16,0-3 4-16,13 2-12 15,15-6 2-15,13-3 0 16,-4-9-4-16,13-9 9 0,0-14-5 16,1-9 0-1,-6 0 6-15,-3 0 5 0,-1-20-11 16,-4-13 0-16,-15-7 20 15,-12-7-19-15,-10-6 17 16,0-1 7-16,0-3-17 16,0 8 23-16,0 11-18 15,0 15-11-15,0 14 11 16,0 9-6-16,0 0-13 16,0 0 6-16,0 18-18 15,0 19 17-15,9 13 1 16,18 0 0-16,-4-4-9 0,-5-8 12 15,10-10-3 1,4 0 0-16,-14-14 6 0,5-5-15 16,-5-6 9-16,10-3 0 15,-5 0-1-15,4 0 7 16,-8-12-6-16,3-14 4 16,-3-3 4-16,-1-6-5 15,5 0-3-15,-14 6 3 16,0 5-7-16,0 12 4 15,-9 10 0-15,0 2-2 16,10 0-2-16,-1 0 0 16,4 12-4-16,6 14 8 15,-10 3-7-15,9-3 7 0,5-6 0 16,-14-9-1 0,0-3 3-16,1-7-5 0,-1-1 3 15,0 0-7-15,-9 0 6 16,23-14 1-16,-5-18 0 15,14-4-2-15,-4 5 7 16,-10-1-5-16,5 12 0 16,-14 8 8-16,0 6-21 15,0 6 13-15,0 0-6 16,14 0-1-16,-4 26 4 16,-1 0 3-16,5 1 0 15,4-7 0-15,1-5-2 0,-5-9 2 16,4-3 0-1,-4-3-9-15,4 0 15 0,1-9-6 16,-5-17 0-16,4-10 10 16,-4-2-3-16,-14-5-7 15,10-1 0-15,-19 6 3 16,9 3 3-16,-9 9-6 16,0 8 0-16,0 10 5 15,0 8-2-15,0 0-3 16,0 0-19-16,0 20 7 15,0 18 6-15,0 6 6 16,9-3 0-16,23-6 5 16,-14-9-11-16,1-8 6 15,13-10 0-15,-14-2-3 16,5-6 7-16,4 0-4 0,1-6 4 16,4-26 5-16,-14-3-2 15,14-9-7-15,-14-11 0 16,-8-9 14-16,-10-10-11 15,0-4 5-15,0 5 10 16,-10 9-15-16,-8 15 17 16,-5 22 0-16,14 12-10 15,0 13 15-15,9 2-25 16,0 8-9-16,0 39 1 16,0 23 8-16,0 15 0 15,0-1 0-15,9 4 2 16,14-7-7-16,-5-8 5 15,1-17-6-15,-1-16 1 16,-4-19-37-16,-5-10 10 0,0-11-19 16,0 0-62-16,-9-14 48 15,0-20-68-15,0-14 12 16,-18 5 15-16,-14-4 2 16,-5 9 34-16,5 10 50 15,14 4 20-15,9 9 5 16,-1 9 3-16,10 0-4 15,0 2 40-15,0 3-17 16,10-3-8-16,26-2-6 16,24-1-12-16,22-6 21 15,-4-2-1-15,-9-2 6 16,-1 3 18-16,-17 0-23 16,-15-2 23-16,-4 4-2 0,-4-2-22 15,-19 2 25-15,-9-2 10 16,0 3-1-16,0 1 28 15,0 2-52-15,-9 2-9 16,-10 3-22-16,10 3 3 16,9 0-11-16,-9 9 11 15,9 17-3-15,0 6 0 16,0-3 3-16,0 0-3 16,37 4 0-16,-5-1 8 15,4 0-10-15,6 0 2 16,-10 0 0-16,-5-3 0 15,-9 3 1-15,-8-6-1 0,-10 1 0 16,0-1 5-16,0-6-14 16,-28-6-10-16,-31-2 3 15,-19-12 6-15,-23 0-58 16,5 0-8-16,-5-20-81 16,23-15-93-16,1-6-352 15</inkml:trace>
  <inkml:trace contextRef="#ctx0" brushRef="#br0" timeOffset="27432">23153 4661 57 0,'0'0'579'0,"0"0"-490"16,0 0-28-16,0 0 16 15,0 0-58-15,0 0-17 16,0 0-3-16,0 20 12 16,0 0-9-16,0 0 3 15,9-1-4-15,9-5 15 16,24-5-14-16,-1-6 7 0,14-3 24 15,-5 0 12-15,0-12 57 16,-8-15-26-16,-15-7-1 16,-18-2 1-16,-9 0-37 15,0-9-17-15,0 7 3 16,-36 6-24-16,-15 6-2 16,-8 7-6-16,-10 11-59 15,0 8-42-15,1 0-217 16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0:55.98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352 287 817 0,'0'0'198'15,"0"0"-59"-15,0 0-24 16,0 0-14-16,0 0-29 16,0 0-38-16,0-47-1 15,0 47-21-15,0 0-9 16,0 0 12-16,0 32-10 16,0 12-5-16,0 17 31 15,-9 9-27-15,0 1 15 16,-9-2-13-16,-5 1-4 15,14-8 8-15,-10-7-8 16,19-17-2-16,0-12 2 16,0-15 6-16,0-7-8 0,0-4 0 15,0 0 3-15,0 0 9 16,0-18-6-16,0-23-2 16,0-20 2-16,0-11 2 15,0-16-7-15,0-11-1 16,0 2 5-16,19 9-8 15,4 22 3-15,-14 16 0 16,-9 23 2-16,0 10 3 16,0 8-5-16,0 7 0 15,0 2 6-15,0 0-7 16,0 0 1-16,-9 0-8 16,-14 0 6-16,-14 20-5 0,-13 18 7 15,-10 9 0-15,19-1 6 16,4-2-14-16,5-10 8 15,14-6 0-15,9-14-5 16,9-8 5-16,0-6 0 16,0 0-3-16,0 0 13 15,0 0-13-15,27-24 3 16,24-22 0-16,17-21-1 16,1-3 2-16,-10 0-1 15,-8 14 0-15,-10 21 8 16,-23 15-11-16,-9 14 3 15,10 6-8-15,4 0 4 0,4 0 3 16,14 20 1 0,10 15-7-16,-6 6 7 0,6-2 0 15,-1-2 0-15,-13-5-5 16,-5-9-6-16,-14-2-70 16,-9-9-70-16,-9-4-111 15,0-8-289-15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0:30.49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23 917 538 0,'0'0'169'16,"0"0"-68"-16,0 0 17 16,0 0-6-16,0 0-65 15,0 0 13-15,-23-129-29 16,23 112-9-16,23 6 12 16,13 5-29-16,-4 6-5 15,14 0 0-15,4 26 0 0,1 12-5 16,-10 5 5-16,-14 4 0 15,-8-6-10-15,-19 0 8 16,0-6 2-16,0-7-6 16,0-3 3-16,-19-14 0 15,19-11 3-15,-9 0 0 16,9 0 6-16,-9-3 0 16,9-22-6-16,0-11 7 15,0-10 3-15,18-4-9 16,14-3-1-16,-4 3 3 15,-1 7-6-15,-4 8 3 16,-4 6 0-16,-10 11-2 0,14 4 9 16,-14 8-7-16,-9 6 0 15,9 0-4-15,0 0-4 16,0 18 1-16,-9 10 7 16,0 5-11-16,0 5 18 15,0-1-7-15,0-2 0 16,0-2 5-16,0-7-11 15,0 0 6-15,0-6 0 16,0-5-6-16,32-4 13 16,-4-5-7-16,13-2 0 0,5-4 10 15,4 0-10 1,0 0 0-16,1-15-4 16,-24 4-1-16,-27 6-116 0,0 5-83 15,0 0-194-15</inkml:trace>
  <inkml:trace contextRef="#ctx0" brushRef="#br0" timeOffset="238">1227 1206 551 0,'0'0'133'15,"0"0"-68"-15,0 0 39 0,0 0-61 16,0 0-14-16,0 0 26 16,-51 124-38-16,19-79 3 15,5-4-13-15,-5-3 3 16,4-9-20-16,-13-6 4 16,13-8-265-16</inkml:trace>
  <inkml:trace contextRef="#ctx0" brushRef="#br0" timeOffset="697">2833 10 527 0,'0'0'143'0,"0"0"-4"16,0 0-11-16,0 0-10 15,0 0 4-15,0 0-71 16,-41-32-49-16,91 87 22 16,19 30 8-16,9 14-8 15,32 9 27-15,0 9-50 16,-14-1 15-16,4 9-16 15,-31 4 15-15,-28 0-16 16,-32-7 1-16,-9-11 0 16,-91-10-14-16,-46-10-43 15,-51-9-307-15</inkml:trace>
  <inkml:trace contextRef="#ctx0" brushRef="#br0" timeOffset="42642">2929 1118 280 0,'0'0'115'16,"0"0"-93"-16,0 0-3 15,0 0-18-15,0 0-2 16,0 0-183-16</inkml:trace>
  <inkml:trace contextRef="#ctx0" brushRef="#br0" timeOffset="44004">1432 1182 225 0,'0'0'117'0,"0"0"-4"15,0 0 14-15,0 0-17 16,0 0 8-16,0 0-60 16,0 0-32-16,-50-17 12 15,78-6-1-15,4-7-12 16,-5-3 15-16,5-3-24 0,-4-2 6 15,4-4 5 1,-5 2-14-16,-18 6 8 0,5 4-17 16,-5 13-2-16,-9 7 22 15,0 8-21-15,0 2 0 16,0 0-3-16,0 0-7 16,0 5-4-16,-23 28 7 15,5 4 8-15,0 1-4 16,9-2 0-16,-1-4 0 15,10 0 0-15,0-3 5 16,0 0-5-16,10-6 0 16,8-5 8-16,9-4-11 15,5-8 3-15,-4-3-6 16,13-3 2-16,-14 0-30 16,15 0-16-16,-24-15-30 0,-4-2-74 15,-14 6-107-15</inkml:trace>
  <inkml:trace contextRef="#ctx0" brushRef="#br0" timeOffset="44532">1680 949 327 0,'0'0'136'16,"0"0"-29"-16,0 0 5 15,0 0-38-15,0 0-21 16,0 0-22-16,36-20-29 16,-27 20 11-16,-9 2-11 0,14 19 3 15,-14 6 2-15,0 1-5 16,0 5 1-16,0-1-2 16,0 0 5-16,0-3-6 15,0-12 0-15,0-2 5 16,0-12-1-16,0-3-2 15,9 0-2-15,0 0 19 16,1-9-12-16,8-14-7 16,5-1 0-16,-5 1 8 15,0-5-9-15,5 1 1 16,-4 0 0-16,-1 8 1 0,5 6 2 16,-14 5-3-1,-9 8 0-15,0 0 2 0,9 0-7 16,0 0-3-16,0 8 8 15,1 10-9-15,-10 0 11 16,0-1-2-16,13 0 0 16,-13 1 6-16,0 3-8 15,0-4 2-15,0-2 0 16,0-4-4-16,0-2 11 16,10-7-7-16,-10 2 0 15,0-4 2-15,9 0-11 16,0 0-13-16,18 0-134 0,5-4-114 15</inkml:trace>
  <inkml:trace contextRef="#ctx0" brushRef="#br0" timeOffset="45028">2261 988 178 0,'0'0'232'0,"0"0"-144"16,0 0 27-16,0 0-27 15,0 0-49-15,0 0 9 16,-9-80-30-16,-23 80-10 16,14 0-3-16,-15 3-4 0,6 23-1 15,0 10 0-15,4 2 8 16,4-1-8-16,19-1 0 15,0-8 0-15,0-7-3 16,0-12 3-16,0-9 0 16,19 0 4-16,13 0-2 15,-5-15 11-15,5-17-13 16,-13-10 2-16,8-4 9 16,-4-6-9-16,4-6 17 15,-4-7 23-15,-4-1-29 16,-1-5 21-16,-9 10-12 15,0 14-10-15,-9 16 19 0,0 12-15 16,0 11 9-16,0 8-9 16,0 0-16-16,0 29-14 15,-9 23 10-15,0 16 8 16,9-1 1-16,0 3-5 16,0-3 0-16,0-8-2 15,18-7 3-15,14-5-2 16,9-9-22-16,-4-15-143 15,13-8-129-15</inkml:trace>
  <inkml:trace contextRef="#ctx0" brushRef="#br0" timeOffset="45764">2545 947 268 0,'0'0'102'0,"0"0"-5"16,0 0-15-16,0 0-21 15,0 0-48-15,0 0-1 16,50-79-10-16,-41 67-1 16,0 0 24-16,-9 3-7 15,0 0 5-15,0 4 29 16,0 2-23-16,0 3-13 15,-27 0-14-15,0 0 6 16,-5 24-8-16,4 7 0 0,14 1 0 16,5 4 5-16,0-2-2 15,9 2-3-15,0-7 0 16,0-3 8-16,18-3-7 16,14-8-1-16,10-7 0 15,-6-8 6-15,5 0-5 16,-13 0-2-16,13-5-47 15,-23-16-22-15,-9 1 13 16,5-1 21-16,-5 1 36 16,-9 0-2-16,0 3 8 15,0 2 15-15,0 4 43 16,0-2-14-16,0 7 18 16,-9 4-34-16,9 2-8 0,0 0 8 15,0 0-32 1,0 0-2-16,0 8 0 0,0 16 4 15,0 4-3-15,19 2-1 16,-1 5 0-16,14 0-1 16,14 0 1-16,4-9 0 15,-9-6 0-15,10-8-14 16,-24-12-54-16,-9 0-74 16,-18 0-32-16,0-9-87 15,0-17 133-15,0-3-15 16,0-3 143-16,-18-5 0 15,9-2 156-15,0 2-33 0,0 7 4 16,-14 9-11-16,14 10-25 16,-10 11 0-16,-4 0-14 15,-4 11-57-15,-14 35 5 16,-5 11 2-16,-4-2-25 16,17 3 14-16,6-11-16 15,18-5-1-15,0-14-16 16,9-14-292-16</inkml:trace>
  <inkml:trace contextRef="#ctx0" brushRef="#br0" timeOffset="46244">1767 450 513 0,'0'0'129'0,"0"0"-6"16,0 0-32-16,0 0-29 15,0 0-3-15,0 0-44 16,0 0-2-16,-42-49-13 16,24 69 1-16,9 3 2 15,0 1-3-15,9-6 0 16,0-4-2-16,0-8 8 15,0-6-6-15,9 0 13 16,18 0-5-16,5-30 51 16,-13-4-17-16,4 2-10 15,-23-1 11-15,0 11-38 16,0 10-5-16,-60 12-2 0,-8 0-125 16,-6 12-259-16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1:19.23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128 154 502 0,'0'0'235'0,"0"0"-103"15,0 0 7-15,0 0 8 0,0 0-76 16,0 0-20-1,0 0 10-15,0 0-38 16,0 0 7-16,0 0-30 0,0 0 8 16,0 15-21-16,0 17 10 15,0 17 3-15,0 7 2 16,0 7 10-16,0 2-9 16,0-6-3-16,9-7 3 15,-9-11-10-15,9-15 7 16,-9-12 0-16,14-8 1 15,-14-6 13-15,9 0-13 16,-9-6 24-16,9-34-11 16,-9-19 14-16,10-19-25 0,8-7-3 15,5-9 9 1,-14 4-1-16,0 14-8 0,-9 21 0 16,0 20 11-16,0 23-13 15,0 10 2-15,-9 2-10 16,-9 2 2-16,-14 40-8 15,-10 10 16-15,6 12 0 16,-5 3 6-16,13-9-10 16,-4-5 4-16,32-13 0 15,-9-16-10-15,9-12 5 16,0-10 4-16,0-2-3 16,0 0 8-16,0-23-5 15,32-30 1-15,14-13 0 16,13-1-3-16,1 2 4 15,-10 15-1-15,-22 16 0 16,-6 20 11-16,-22 10-11 16,10 4 0-16,8 18-19 0,14 28 8 15,5 14 8-15,4 6 3 16,9-8 0-16,0-3-1 16,-13-5-70-16,4-9-180 15,-13-5-227-15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1:19.86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660 230 637 0,'0'0'169'0,"0"0"-68"16,0 0 24-16,0 0-9 15,0 0-59-15,0 0 13 16,0 0-32-16,-155-81-15 15,155 81-8-15,0 0-10 16,0 0-5-16,0 0 0 16,0 0-2-16,0 0-6 15,-9 0 5-15,9 0-9 16,-10 0 9-16,-12 14-78 16,-6 10-97-16,-4-4-185 15</inkml:trace>
  <inkml:trace contextRef="#ctx0" brushRef="#br0" timeOffset="796">148 105 574 0,'0'0'220'0,"0"0"-85"15,0 0-2-15,0 0-22 16,0 0 13-16,0 0-70 15,13-56-30-15,-13 56-9 16,0 0-15-16,0 37 0 16,0 22 7-16,0 16-4 15,0-1 16-15,19 5-19 16,-10-1 0-16,9-7 5 16,5-10-5-16,-14-14 0 15,10-18 1-15,-19-14 8 16,0-10-8-16,0-5 1 15,0 0 3-15,0-5 23 16,0-37-18-16,0-19-8 0,0-9 16 16,-10-6-12-16,-8-5 1 15,-5 11-7-15,5 11 3 16,-10 21-5-16,15 16 2 16,-6 10 0-16,19 12 11 15,-9 0-7-15,9 0-8 16,0 0-1-16,0 6-21 15,-18 26 26-15,4 11 0 16,-4 7 1-16,0-4-2 16,-1 4 9-16,-4-6-8 15,14-9 0-15,9-11 5 16,0-14-14-16,0-10 9 0,0 0 0 16,0 0 13-1,0-19-12-15,0-28 7 0,0-12-8 16,9-7 10-16,1-2-12 15,12 7 2-15,-12 3 0 16,-10 11-1-16,0 15 6 16,0 14-5-16,0 10 0 15,9 8 2-15,0 0-10 16,9 0-5-16,23 8 4 16,10 19 1-16,-1-2 8 15,-4 1 0-15,-5 5-1 16,9-3-5-16,-22-1-19 15,13-7-105-15,-13-5-179 0,-15-7-319 16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1:21.63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179 252 443 0,'0'0'160'16,"0"0"-25"-16,0 0-27 16,0 0 2-16,0 0 6 15,0 0-52-15,22-100 7 16,-22 100-24-16,0 0-41 0,10 0-6 16,8 14-4-16,0 29 4 15,5 25-6-15,-5 8 15 16,-8 2-9-16,-1-2 5 15,0-14 1-15,14-13-1 16,-23-18-5-16,9-12 0 16,0-17-3-16,-9-2 11 15,0 0-2-15,0 0 25 16,0-26-19-16,0-26 38 16,0-18-48-16,0-9 6 15,-27-2-6-15,-5 2-2 16,4 15 0-16,-13 20-1 15,13 15 15-15,15 16-14 0,-6 11 0 16,19 2-3-16,-9 0 3 16,-9 15-33-16,-14 26 33 15,4 8-16-15,-13 0 16 16,14-9-15-16,13-12-20 16,14-14-37-16,0-14 34 15,0 0 13-15,50-32 25 16,28-18 6-16,23-14 2 15,-14 0-8-15,4 6 0 16,-22 9 4-16,-19 19-1 16,-31 13 0-16,-1 14-1 15,-18 3 4-15,14 0-6 16,4 20-6-16,10 24 4 0,22 8 4 16,0 10-5-16,10 5 3 15,8 0-21-15,10-3-129 16,0-2-183-16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1:22.54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307 136 696 0,'0'0'178'15,"0"0"-26"-15,0 0-30 16,0 0 4-16,0 0-61 16,0 0-57-16,0 0-16 15,0 16 17-15,9 34-9 16,-9 5 37-16,0 3-24 15,0 4 1-15,0-7 7 0,0-6-10 16,9-13-11-16,-9-16 0 16,0-11 11-16,0-7-14 15,0-2 4-15,0 0-1 16,9 0 33-16,-9-20-33 16,0-21 60-16,0-20-57 15,0-9 5-15,0-8 0 16,0 2-8-16,0 9 0 15,-27 14-2-15,-5 21 7 16,13 17-5-16,-8 9 0 16,18 6-9-16,-23 0 6 15,4 9-23-15,-13 26 26 0,-18 6-1 16,31 0 4 0,-4-5-3-16,32-14 0 0,0-5 2 15,0-7-13-15,0-10 11 16,18 0 0-16,24 0-4 15,17-12 11-15,10-23 2 16,-1-9-2-16,1-6 8 16,0 7-15-16,-28 13 0 15,-23 13 5-15,-9 8 2 16,5 9-7-16,-14 0 0 16,18 0-5-16,10 9-12 15,13 17 16-15,0 15 1 0,5 1 0 16,4 3-11-1,-8 9 11-15,-6-3-48 0,5 2-102 16,-13-3-140-16,-5-4-212 16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1:23.45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14131 231 817 0,'0'0'195'0,"0"0"-39"0,0 0-41 16,0 0 1-16,0 0-33 15,0 0-55-15,-19-77 19 16,19 77-38-16,0 0-3 16,0 0-12-16,0 23-2 15,0 27 8-15,0 20-2 16,0 10 10-16,0 1-1 15,10-5-7-15,-1-10 3 16,0-7-9-16,0-24 11 16,-9-11-5-16,0-15 0 15,0-9 15-15,0 0-14 16,0 0 4-16,9-21-2 16,-9-23 23-16,0-23-26 0,14-12 2 15,-14-11 3-15,0-1 9 16,0 14-14-16,0 4 0 15,0 22 5-15,0 25-9 16,0 14 4-16,0 12 0 16,0 0-7-16,-14 0 2 15,14 0 3-15,0 0-9 16,-9 24 1-16,0 10 3 16,-9 8 7-16,-1-2 0 15,-13-1-6-15,-9 1 15 0,14-8-9 16,-15-2 0-1,24-16 5-15,9-5-14 0,0-9 9 16,9 0 0-16,0 0 9 16,0 0-1-16,0-32-3 15,18-18-5-15,32-20-1 16,1-1-5-16,8 2 6 16,-13 17 0-16,-5 19 0 15,-32 16-4-15,1 14 4 16,-1 3 0-16,23 0-5 15,4 12-1-15,6 23 4 16,8 9 2-16,0 8-5 16,-13-2 5-16,4 2-1 0,0-5-47 15,-13-1-148 1,-28-2-179-16</inkml:trace>
  <inkml:trace contextRef="#ctx0" brushRef="#br0" timeOffset="1096">0 1557 522 0,'0'0'52'16,"0"0"-30"-16,0 0 61 0,284 0 42 16,-83 0-41-16,56 0-50 15,45-6 11-15,46-2-32 16,18 2 0-16,9 6-4 15,-13 0-1-15,22 0-5 16,24 0-3-16,36-2 9 16,78-25-3-16,82-5-6 15,64-4 0-15,42 5-1 16,-10 2 3-16,-9 3-2 16,-59-1 3-16,-46 2 5 15,-64-5-16-15,-51 3 8 16,-45 4 0-16,-51 6 0 0,-32-1 6 15,-18 4-6 1,-18-4 0-16,-9 1 5 0,8-1-9 16,-22-2 4-16,-5-4 0 15,-45 10-6-15,-37-5 8 16,-65 14-2-16,-63 5 0 16,-32 0 0-16,-14 0-2 15,-23 0 2-15,9 0-13 16,-9 0 10-16,0 0-28 15,0 0-5-15,0-2 21 16,0 2-51-16,0 0-48 16,0 0-165-16</inkml:trace>
  <inkml:trace contextRef="#ctx0" brushRef="#br0" timeOffset="2565">316 1567 535 0,'0'0'137'16,"0"0"-97"-16,0 0 9 15,0 0 9-15,0 0-39 16,0 0 46-16,0 189-10 16,9-98-28-16,0 8 22 15,-9-6-17-15,10 0 4 16,3-2-21-16,-4-7-12 15,19 2 8-15,22-12-11 16,10-3 0-16,18-7 6 16,31-12 7-16,20-8-11 15,40-9-1-15,37-9 3 16,18-14 0-16,23-6-4 16,33-6 0-16,22 0-4 0,27 0 9 15,24-12-12-15,13 3 7 16,19-2 0-16,17-7 0 15,33 4 0-15,0-4 0 16,18 3-2-16,14 1 9 16,-5-6-7-16,1 8 0 15,13-8 2-15,4 2-1 16,-4 3-1-16,-4 4 0 16,4-7-7-16,-41 4 8 15,-5-7-1-15,-32 1 0 0,-13-6 8 16,-1 2-5-16,-31 4-3 15,-5-1 0-15,-23 8-6 16,-28 0 2-16,-31-5 4 16,-37 10 0-16,-33 2 8 15,-40 6-8-15,-19 0 0 16,-18 0 0-16,0 0 0 16,-9 0 0-16,-14 0 0 15,-4-6-5-15,-14-2 10 16,-10-2-5-16,-26 8 0 15,-6-4 6-15,-4 6-7 16,-13 0 1-16,-10 0 0 16,14 0-5-16,-5 0 9 15,9 0-4-15,15 0 0 16,17-9 6-16,10 4-1 0,-1-5-5 16,1 2 2-16,-19-1-5 15,1 3 12-15,-24 0-9 16,5 1 3-16,-4-4 5 15,4-3 9-15,4-5-7 16,24-4-10-16,9 3 10 16,8-3-10-16,-3 8 0 15,-19-8 0-15,-5 4 9 16,-18 3-8-16,-14-4 7 16,-9-3 25-16,1-11 33 15,-10-8-33-15,0-7 1 16,0-11-1-16,0-12-31 0,0-7 19 15,-10-7-2-15,1-7-18 16,9 0 31-16,0 1-27 16,0 3-3-16,0 3 10 15,0 5 2-15,-18 15-14 16,-51-1 0-16,-41 13 3 16,-59 0-15-16,-46 14-1 15,-73 14-37-15,-37 10-59 16,-28 14-96-16,5 0 3 15,23 6-117-15</inkml:trace>
  <inkml:trace contextRef="#ctx0" brushRef="#br0" timeOffset="3617">3406 1980 357 0,'0'0'149'0,"0"0"-61"0,0 0-45 16,0 0 9-16,0 0-37 15,0 0-12-15,-32-8 6 16,32 22-4-16,41-2 1 15,46-4 59-15,64-8-4 16,46 0 18-16,59 0-40 16,37-8-15-16,46-12 7 15,13-1-30-15,15 10 6 16,-10 2 5-16,-5-3-8 16,14 0 3-16,19-8-7 15,31-12 2-15,37 0 3 16,19-12-2-16,31 4-3 0,-8-5 0 15,-42 7 0-15,-36 12 0 16,-65 3 0-16,-45 11 11 16,-60-5-18-16,-32 8 7 15,-27-5 0-15,-1 2 0 16,-17 6 5-16,-1-2-5 16,-13 2 0-16,-5 0 6 15,-23 0-4-15,0-3-2 16,-41 3 0-16,0 0 3 15,-37 1 4-15,-18 5-7 16,-4-6 0-16,13 6 8 16,-4-6 2-16,22 3-10 15,10-3 8-15,0 0 27 0,4 3-30 16,-18 0 18 0,4 3 9-16,-8 0-26 0,-10 0 21 15,-14 0-24-15,5 0 1 16,5 0 13-16,4 0-12 15,0 0 2-15,5 0 5 16,4-5-8-16,1 2 11 16,-10 0-15-16,-4 3 8 15,-15 0-13-15,-3 0 5 16,-1 0 0-16,-18 0-2 16,9 0 5-16,14 0-3 15,-14 0 0-15,19 0 3 0,4 0-8 16,14 0 5-1,-5 6 0-15,0 2-1 0,-23 4-9 16,1 6-12-16,-19-10-73 16,0 10-81-16,-10-12-29 15,-40-4-375-15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0:27.33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507 11 474 0,'0'0'169'0,"0"0"2"16,0 0-83-16,0 0 15 15,0 0-24-15,0 0-45 16,-119-49-5-16,68 112-19 16,1 13 13-16,-19 18 28 15,23 1-35-15,-13 11 7 16,-1 9-21-16,19 6 7 0,32 4 5 15,9-8-14 1,0-6 0-16,87-15 6 0,41-10 2 16,23-21-16-16,14-15 7 15,14-23-157-15,-10-21-104 16,-23-6-263-16</inkml:trace>
  <inkml:trace contextRef="#ctx0" brushRef="#br0" timeOffset="1043">1472 854 488 0,'0'0'157'16,"0"0"-31"-16,0 0-26 0,0 0 4 16,0 0-54-16,-68-149 14 15,49 129-13-15,-13 2-30 16,5 6 16-16,-5 7-27 15,4 5-7-15,-13 0 5 16,-9 17-7-16,4 21-1 16,5 8 0-16,0 4 8 15,32 0-10-15,9-1 2 16,0-5 0-16,22-9-10 16,38-6 10-16,9-14 0 15,8-9 0-15,10-6 5 16,-18 0-5-16,-19-8 0 15,1-16 6-15,-33-3-6 16,14-7 0-16,-23 2 0 16,0-6 1-16,-9 7 10 0,0 12-11 15,0 7 0-15,0 6 12 16,0 6-17-16,0 0 5 16,0 0-4-16,0 9-10 15,0 17 18-15,0-3-4 16,0-2 0-16,28-6 8 15,22-9-11-15,1-6 3 16,8 0 0-16,1 0-2 16,-1-24 10-16,-9-5-8 15,-13 0 0-15,-5 2 9 16,-14-1 0-16,-8-2-9 16,-10 1 1-16,0 0 22 15,0 2-17-15,0 10-4 0,0 8-2 16,0 6 14-16,0 3-28 15,0 0 13-15,0 29 0 16,0 18-11-16,18 4 12 16,23-2 0-16,9 3 0 15,10-3 10-15,-1-2-15 16,-8-9 5-16,-5-4 0 16,-14-10-6-16,-23-9 6 15,-9-6 0-15,0-9-4 16,0 0 9-16,-32 0-5 15,-5-6 0-15,-4-18 3 16,13-8-11-16,6 0 8 0,22-9 0 16,0 1-1-16,0-11 6 15,41 3-5-15,9 1 0 16,0 9 1-16,-4 7-12 16,-5 6 11-16,-22 11 0 15,4 11-5-15,-14 3 5 16,9 0 0-16,14 17-4 15,-14 22 1-15,24 1-2 16,-15 7 5-16,14 0 0 16,-4-6-6-16,-5-3 9 15,-5-6-3-15,-8-9 0 16,-6-9 8-16,-13-5-12 16,0-6 4-16,0-3 0 0,-22 0 1 15,-15-9 7-15,5-17-8 16,14-9 0-16,18-6 11 15,0-8-9-15,0-9-2 16,50-4 0-16,9-2-3 16,1 9 3-16,-14 14 0 15,-5 11-3-15,-14 19 13 16,5 11-18-16,-4 0 8 16,4 13-12-16,-23 35 2 15,0 10 3-15,-9 7-206 16,0-3-127-16</inkml:trace>
  <inkml:trace contextRef="#ctx0" brushRef="#br0" timeOffset="1247">3290 995 493 0,'0'0'172'0,"0"0"-81"16,0 0-17-16,0 0-20 15,0 0 48-15,0 0-62 16,-119 190-2-16,68-131-35 16,-17-3 1-16,-1-1-8 15,0-8-89-15,10-3-582 16</inkml:trace>
  <inkml:trace contextRef="#ctx0" brushRef="#br0" timeOffset="109085">1601 1743 561 0,'0'0'171'16,"0"0"-46"-16,0 0-37 16,0 0 12-16,-10-157 46 15,10 148-84-15,-9 4 10 16,0 5-18-16,9 0-48 16,0 0 31-16,0 0-37 15,0 2 2-15,0 36 8 16,0 17-2-16,0 4 4 15,0 5-1-15,0-6-2 16,0 0-2-16,18-4-7 16,-8-17 0-16,-1-2 0 0,0-14 7 15,-9-10-7-15,14-5 0 16,-14-6 10-16,0 0-1 16,0 0-9-16,0-15 5 15,0-17 0-15,-23-8-3 16,-5 2-2-16,-4 3 0 15,14 9 12-15,0 10-14 16,8 14 2-16,-12 2-8 16,12 0-5-16,1 8 2 15,-9 13 11-15,9 2-2 16,9-2 5-16,0 0-4 16,18-7 1-16,42-5-14 15,8-9 4-15,19 0 10 0,14 0-2 16,-23-23-7-16,0-3-41 15,-28-2-24-15,-32 1-56 16,-18 9-109-16,0-10-46 16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2:18.15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328 96 363 0,'0'0'185'0,"0"0"-43"16,0 0-56-16,0 0 38 15,0 0-44-15,0 0-7 16,-60-96-12-16,60 96-38 15,0 0 29-15,0 0-52 16,0 0 7-16,0 22 0 16,0 23 1-16,0 10-3 15,0 14 19-15,-18 8-22 16,-5 1 29-16,14 1-31 16,-19 3 4-16,19-3-2 15,9-4 4-15,0-8-6 0,0-15 0 16,0-10 13-1,0-15-20-15,0-13 7 0,19-8 0 16,-19-4-2-16,9-2 11 16,-9 0-9-16,0-20 9 15,0-15 6-15,0-12-15 16,-9 1 0-16,-23-1 8 16,-5 6-13-16,5 12 5 15,4 9 0-15,-4 8-3 16,14 3 7-16,9 9-4 15,9 0 0-15,-9 0-10 16,9 15 0-16,0 14 10 0,0-3 0 16,9 0-9-16,32 2 16 15,19-11-7-15,-5-6 0 16,18-5 6-16,-5-6-11 16,1 0 5-16,-9 0 0 15,-24-12-13-15,-13-5-23 16,-14-9-29-16,-9 0-50 15,0-4-97-15,0-2-69 16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2:19.3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329 86 470 0,'0'0'133'0,"0"0"-25"16,0 0-31-16,0 0-3 15,0 0 13-15,0 0-49 16,0-86-6-16,0 86 10 16,0 0-32-16,0 0 19 15,9 0-29-15,-9 30 7 16,9 13 7-16,-9 7-13 0,0 6 0 15,0 2 15-15,0 7-5 16,0-5-9-16,0 3-2 16,0-6 9-16,0-7-14 15,10-6 5-15,-10-12 0 16,13-15-3-16,-3-8 10 16,-10-9-7-16,0 0 0 15,0 0 13-15,0 0 0 16,0-12-13-16,0-21 6 15,0-4-7-15,-23 0 7 16,-14 1-6-16,5 8 0 16,-5 7 8-16,-4 9-18 0,0 12 10 15,-5 0 0-15,-4 15-19 16,18 22 23-16,4 8-4 16,19-2 0-16,9-4 5 15,18-8-6-15,42-5 1 16,9-8 0-16,18-10-6 15,13-8 14-15,10 0-8 16,-14-2 1-16,-4-28 14 16,-42-4-13-16,-31-4-2 15,-19-3-14-15,-33-1-101 16,-86 8-335-16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48:10.95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658 976 188 0,'0'0'89'0,"0"0"83"0,0 0-63 16,0 0-29-1,0 0 18-15,0 0 5 0,0 0-36 16,0 0 4-1,-18 21 4-15,18-21-27 0,0 0 23 16,0-6-28-16,0-14-38 16,-14-4 8-16,14-8-8 15,0-9-2-15,0 6-3 16,23 6 3-16,-5 14-15 16,-8 7 12-16,8 8 0 15,14 0-10-15,-5 0 16 16,15 0-6-16,-10 20 0 0,-5 7-3 15,1 5-4 1,-6 2 1-16,-12 1-3 0,-10-3 4 16,0-2-11-16,0-10-1 15,0-8 8-15,0-6-12 16,0-6 18-16,0 0 3 16,0 0 0-16,0 0 13 15,9 0-11-15,-9 0 6 16,9-15 2-16,14-12-1 15,-14-1-16-15,9-2 7 16,-9 1 0-16,10 0-2 16,4 2 7-16,-14 5-5 15,9 6 0-15,-9 8-7 16,14 5 6-16,-14 3-20 16,19 0 20-16,-5 0-8 0,4 23 6 15,5 9 2-15,-14 5 1 16,-8 2-13-16,8 2 9 15,-4-2 4-15,4-8-11 16,-9 1 10-16,9-8-32 16,5-4-35-16,-14-3-12 15,1-5-120-15,-1-6-100 16</inkml:trace>
  <inkml:trace contextRef="#ctx0" brushRef="#br0" timeOffset="3292">136 28 487 0,'0'0'212'16,"0"0"-54"-16,0 0-6 16,0 0-65-16,0 0 19 15,0 0-35-15,0-46-30 16,0 46 10-16,0 0-51 15,-13 37-2-15,-15 33 2 16,-13 32 18-16,14 25 1 16,17 9-19-16,10 19 3 15,0 5 7-15,28-5-5 16,50-10-3-16,32-19 0 16,18-24 3-16,23-18-10 15,32-30-15-15,18-29-192 0,14-25-412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4:22.7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9 254 382 0,'0'0'154'0,"0"0"-76"0,0 0 40 16,0 0 42-16,0 0-50 15,0 0-7-15,0 0-19 16,0 12-27-16,0-12 15 16,0 0-24-16,9 0-16 15,-9 0 15-15,9 0-31 16,14-7-7-16,-4-22-9 16,8-5 19-16,14 2-18 15,-22-5-1-15,13 19 1 16,-23 2 9-16,-9 8-8 15,0 8-2-15,0 0 7 16,0 0-1-16,0 0-5 0,0 0-1 16,0 0-9-16,0 0 4 15,0 0-10-15,0 26 10 16,0 9-5-16,0 11 19 16,0 4-9-16,0 3 0 15,0 2 8-15,0 0-15 16,0-1 7-16,0-8 0 15,0-3-4-15,0-13-1 16,0-10-2-16,0-11 0 16,0-5-22-16,0-4 23 15,0 0 0-15,-18 0 2 16,-15 0 4-16,6 0 1 16,4 0 2-16,14 0-3 0,9 0 8 15,0 0-12 1,0 0 4-16,0 0-26 0,0 0 12 15,9 0-34-15,32 0 48 16,19-16 8-16,8-1 1 16,1-4-18-16,18 0-3 15,-14 7-89-15,-27 6-12 16,-14 8-61-16,-32 0-107 16,0 0-61-16</inkml:trace>
  <inkml:trace contextRef="#ctx0" brushRef="#br0" timeOffset="226">9 925 237 0,'0'0'189'16,"0"0"-109"-16,0 0 28 16,0 0-21-16,0 0-39 15,0 0-4-15,119 0-24 16,-23-33 7-16,23 1-17 15,0 1-5-15,-32 7-1 16,-27 9 1-16,-19 15-10 16,-41 0 1-16,0 0-93 15,0 0-81-15,-9 0-159 16</inkml:trace>
  <inkml:trace contextRef="#ctx0" brushRef="#br0" timeOffset="397">0 1094 326 0,'0'0'173'0,"0"0"-114"16,0 0 38-16,0 0 42 15,0 0-69-15,0 0-25 16,197-21-9-16,-101-13-35 16,23-14 1-16,18-4-2 15,-27 3-96-15,-41 7-270 16</inkml:trace>
  <inkml:trace contextRef="#ctx0" brushRef="#br0" timeOffset="704">581 12 491 0,'0'0'233'16,"0"0"-56"-16,0 0-53 16,0 0 24-16,0 0-77 15,0 0-53-15,-18-23-18 16,45 57 10-16,24 16-8 16,27 12 18-16,-1 5-16 0,15 5 16 15,-14 4-10 1,-19 0-3-16,-17 3-10 0,-42 8 3 15,-14 10 0-15,-101 10-2 16,-72 7-11-16,-33-9-219 16,23-12-370-16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3:21:28.98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2550 2617 488 0,'0'0'231'15,"0"0"-64"-15,0 0-71 16,0 0 22-16,0 0-30 15,0 0-56-15,10-32 13 16,-70 29-38-16,-27 0-4 16,-14 3-6-16,-8 0 16 15,-29 0-13-15,-8 14 0 16,-15 16 8-16,-17 2-12 16,4 3 4-16,5 0 0 15,41-9-4-15,50-5 8 16,27-8-4-16,42-5 0 0,0-3 1 15,-5 1-5-15,14-4 4 16,0 2 0-16,0 2-3 16,-18 11-11-16,-9 12 14 15,-6 6 4-15,-3 9 3 16,4 5 2-16,14 1-9 16,8 14 1-16,10 6 19 15,0 3-15-15,0 12 0 16,19 2 11-16,8 7-11 15,5-10 15-15,-4 1-20 16,-5-7 5-16,-14-1 5 16,-9-17-7-16,9-7-3 15,-9-15 2-15,0-12 7 16,0-8-9-16,0-12 0 0,0 0 4 16,0-6-13-16,0 0 9 15,0 0 0-15,0 0 4 16,0 0 8-16,0 0-10 15,0 0 16-15,0 0-16 16,0 0 30-16,0 0-32 16,27 0 5-16,5 0-13 15,28 0 25-15,27 2-17 16,23-2 0-16,18 0 11 16,41 0-10-16,19 0-1 15,45 0 0-15,5-2-2 16,0-8 5-16,-22 10-3 15,-38 0 0-15,-18 0 5 0,-22 0-8 16,-19 0 3-16,-14 0 0 16,-4 0-6-16,-14 0 10 15,4 0-4-15,-13 0 0 16,0-2 10-16,-10-4-13 16,-17-3 3-16,-19 3 0 15,-23 0-3-15,0 6 5 16,-9 0-2-16,0 0 3 15,0-5 11-15,0 5-3 16,9-12 14-16,10-11-20 16,13-7 23-16,-5-8-28 15,-4 4 0-15,-5-7 8 16,-9-3 5-16,1-6-11 0,-10-8-2 16,0-9 3-1,0-15 6-15,0-6-9 0,-19-2 0 16,-22-3 9-16,14 6-1 15,4-1-5-15,14 3-3 16,-1 4 11-16,10 5-14 16,0 15 3-16,0 5 0 15,0 15-5-15,-9 13 14 16,9 4-9-16,-9 9 0 16,0 10 5-16,9-7-10 15,-9 6 5-15,9-3 0 16,-14 3-3-16,-4-5 7 0,9-4-4 15,-33 3 0-15,-26 1-6 16,-42 2-6-16,-64 9 12 16,-64 0 0-16,-50 0-9 15,-37 12 13-15,0 8-4 16,9 1 0-16,18 17-26 16,23 6-85-16,28 5-169 15,23 6-346-15</inkml:trace>
  <inkml:trace contextRef="#ctx0" brushRef="#br0" timeOffset="1552">5086 2655 307 0,'0'0'484'16,"0"0"-345"-16,0 0 25 0,0 0-27 15,0 0-33-15,0 0-17 16,0-64-61-16,0 64-12 16,0 0-14-16,9 20-14 15,1 27 14-15,-1 20 0 16,-9 12 3-16,0 5 8 16,-9 7-8-16,-42 8-3 15,1 3 1-15,-5 9 9 16,-18 8-10-16,-5-2 0 15,9-9-36-15,10-17-102 16,22-31-122-16,23-21-134 16</inkml:trace>
  <inkml:trace contextRef="#ctx0" brushRef="#br0" timeOffset="1845">5379 2720 105 0,'0'0'532'16,"0"0"-397"-16,0 0-9 15,41-150-15-15,-41 139-15 16,10 8-11-16,-10 3-27 16,0 0-53-16,0 14-5 15,0 37-13-15,0 24 13 16,0 27 15-16,0-6-13 15,-10 9 4-15,-17 3-6 0,-5 3 3 16,4 0-6 0,-13-4 3-16,14-7 0 0,4-19-2 15,5-10-63-15,8-28-172 16,10-10-118-16</inkml:trace>
  <inkml:trace contextRef="#ctx0" brushRef="#br0" timeOffset="3022">6093 3227 682 0,'0'0'162'0,"0"0"-24"16,0 0 7-16,0 0-43 16,0 0-40-16,0 0-60 15,0-38-2-15,0 82-6 16,0 8 6-16,0 15 2 0,0-3 4 15,0-6 0-15,0-8-5 16,9-12-1-16,-9-21-17 16,10-7-12-16,-1-10-3 15,-9 0 32-15,9 0 6 16,0-27-2-16,23-8-2 16,-14-12-2-16,14 3 0 15,-13 1 0-15,-1 5 0 16,5 14 0-16,-14 13 0 15,-9 8 3-15,9 3-6 16,0 0 1-16,1 14-15 16,12 25 10-16,-12-1 7 15,17-4-1-15,-9-2-6 16,14-8-19-16,10-9 12 0,-6-15 10 16,5 0 4-16,-4-7 4 15,4-21-4-15,0-8 1 16,-4 2 7-16,-5 1-5 15,-14 7 6-15,-8 8 14 16,-1 7-8-16,-9 8 20 16,0 3-19-16,0 0-13 15,0 0-6-15,0 6-22 16,0 17 25-16,0 6-10 16,41-2 8-16,9-10-5 15,10 0 5-15,8-7 2 16,1-10-2-16,-9 0 2 15,-10 0 0-15,-13-30 5 0,-5-5 1 16,-23-3 2-16,0-12 27 16,-9 1-3-16,0 0 37 15,-50 2-27-15,-19 16-28 16,-27 4-12-16,4 15 0 16,14 12-4-16,19 0-2 15,32 6-19-15,4 27-87 16,23 10-118-16,0 0-174 15</inkml:trace>
  <inkml:trace contextRef="#ctx0" brushRef="#br0" timeOffset="3412">7554 2941 671 0,'0'0'227'0,"0"0"-57"16,0 0-25-16,-33-163-12 15,33 148-50-15,0 12-46 16,0 3-13-16,0 0-24 16,0 24-2-16,0 31-8 15,23 23 10-15,5 10 2 16,-10 5-2-16,5 4 0 16,-5 1-2-16,1-5-2 15,-10-11-29-15,14-23-46 16,-14-30-69-16,0-20 31 15,0-9-16-15,0-3 44 0,-9-29 22 16,0-11 35-16,0-11 32 16,-45-1 0-16,-6 6 4 15,-8 5 1-15,-1 18 2 16,10 3 31-16,22 14-2 16,15 0-13-16,13 6-4 15,0 3-19-15,82 0 0 16,23-7-1-16,37-1 1 15,-14 0-145-15,-22 2-241 16</inkml:trace>
  <inkml:trace contextRef="#ctx0" brushRef="#br0" timeOffset="5310">8734 2793 953 0,'0'0'160'0,"0"0"-27"16,0 0 0-16,0 0-49 16,0 0-47-16,0 0-37 15,-68-21-6-15,109 99 6 16,0 36 0-16,-4 18 8 0,4 31-3 15,-23 14-5-15,1 22 0 16,-19-4-1-16,0-14 4 16,0-17-3-1,-10-36 0-15,10-35-35 0,0-40 18 16,33-36-26-16,35-17-16 16,19-46 56-16,32-30-12 15,-18-27 5-15,-23-3 6 16,-28-3 4-16,-50 4-8 15,-23-3 7-15,-64 9-30 16,-32-6 8-16,-27 14-8 16,-15 6 22-16,24 22 1 15,9 19-6-15,41 15 14 0,18 11 0 16,37 10-2 0,23 2-6-16,9 0 2 0,28-6-85 15,54-2 69-15,5-4 22 16,14-2 1-16,-14 5-1 15,0 1 2-15,-28 4-3 16,-8 8 1-16,-19-1 0 16,-23 3 16-16,-9 0-5 15,0 0 11-15,0 0-22 16,0 3 0-16,0 20 0 16,9 6 8-16,-9 9-8 15,9 3 4-15,0 3 3 0,0 2-7 16,23-2 0-1,19-4 3-15,8-19 1 0,-13-9-4 16,14-12 0-16,-19 0 2 16,-5-20 3-16,-13-19-1 15,5-13 4-15,-19-6-4 16,-9-3 8-16,0-1 2 16,-9-8 21-16,-42 12 26 15,-17 9-53-15,-1 13 6 16,0 13 4-16,10 14-12 15,8 9-11-15,15 0 5 16,4 18-2-16,23 20-8 16,0 9 8-16,9-4 2 15,0 10-4-15,32-7-5 16,22 1 8-16,20-9-19 0,-6-14 4 16,1-16 13-16,-9-8-22 15,-1 0 25-15,-13-6-5 16,4-14 15-16,-18-6-10 15,-4-1 1-15,-10-5 6 16,-4-6 3-16,4 4-5 16,0 4 0-16,-18 10 37 15,10 5-38-15,-10 9 28 16,0 3-16-16,0 3-11 16,0 0-10-16,0 0 1 15,0 12-17-15,13 23 16 16,-4 9 4-16,1 0 1 0,8-1 0 15,14-8 5-15,-5-3-11 16,15-11-1-16,-15-10-1 16,5-11 2-16,-14 0 9 15,10 0-3-15,-5-26 2 16,-5 0 7-16,-18-12 0 16,9 3-8-16,-9 3 5 15,0 6 19-15,0 7-19 16,0 12 4-16,0 7-1 15,0 0-6-15,0 0-6 16,0 2-17-16,9 34 12 16,5 1 1-16,-5 1 7 15,19-6-1-15,-10-14 0 0,5-4-14 16,4-8 14 0,-4 0-2-16,-4-6-1 0,8 0 2 15,5 0 2-15,-4-18 0 16,4-4 3-16,-14-5 1 15,9 4-3-15,-4-9-1 16,-4 11 3-16,-1 1 0 16,-4 14-3-16,-14 6 0 15,9 0-7-15,0 0-5 16,9 3 6-16,5 26 3 16,-5 3 6-16,1-6-9 15,13 1 6-15,-14-7 0 0,10-8-4 16,4-4 5-1,-5-8-1-15,5 0 0 0,-4 0 4 16,4 0-2-16,-5-14 0 16,-9-6-2-16,14-4 6 15,-13-2-4-15,4 0 2 16,-5 5-4-16,0-5 5 16,-9 12-5-16,14 2 0 15,-14 7 5-15,-9 5-12 16,10 0-3-16,-1 0 4 15,9 1 1-15,5 11 4 16,-14 0-1-16,0-3 2 16,0-4 0-16,-9-5-4 15,0 4 4-15,0-4 0 16,0 0-2-16,0 0 12 0,0 0-9 16,0 0 10-1,0 0-10-15,-9-6 8 0,-18-6-9 16,-5-2 0-16,-5 4-3 15,5 9 1-15,-9 1-1 16,13 7 0-16,-13 32 3 16,14 13-8-16,8 6 8 15,19-2 0-15,0-10 0 16,0-11-8-16,10-12 7 16,26-14-4-16,5-9-18 15,10 0 14-15,-1-20 8 16,-4-18 2-16,-5-11 7 0,0-7-4 15,-13-8 13 1,-19-9 29-16,-9-6-12 0,0-9 20 16,0-10-12-16,-9-1-23 15,-32 11 3-15,4 21-21 16,5 32 7-16,14 20 12 16,8 15-20-16,1 3-1 15,0 56-27-15,9 22 28 16,0 25 1-16,0-7-1 15,46-6-4-15,23-15-21 16,31-14-113-16,1-14-12 16,13-18-295-16</inkml:trace>
  <inkml:trace contextRef="#ctx0" brushRef="#br0" timeOffset="53415">1553 1485 637 0,'0'0'233'0,"0"0"-79"16,0 0 5-16,0 0-30 15,0 0-44-15,0 0-10 16,0-102-45-16,0 102 0 16,0 0-30-16,0 0 11 0,0 15-26 15,0 17 10-15,0 12 5 16,9 2 7-16,9 4 4 15,5-3-11-15,-5-9 0 16,0-12 7-16,5-8-9 16,-13-10 2-16,-1-8-6 15,-9 0-8-15,27 0 11 16,5-29 3-16,9-6 4 16,-4-5 8-16,-5 4-7 15,-14 7-5-15,1 11 4 16,-10 10-12-16,-9 8 8 15,14 0 0-15,-5 0-9 0,18 0 4 16,-4 18 5 0,5-2 0-16,-1 5-10 0,5 2 5 15,-14-2-23-15,14-1-1 16,-13-1 26-16,8-8-33 16,-13-6 31-16,4-3 4 15,1-2 2-15,3 0-4 16,15 0 3-16,4-13 0 15,-13-5 5-15,13-2 5 16,-23 2-10-16,5 7 0 16,-14 5 8-16,0 2-11 15,1 4 3-15,8 0-6 16,14 0-1-16,5 0 1 16,13 16 6-16,-9-5 0 15,19 1 4-15,-10-7-4 0,-13-2 0 16,-5-3 1-16,-5 0-9 15,-27 0 11-15,9 0-3 16,0-17 11-16,-9-7-4 16,0-2 5-16,0-2-10 15,0-2 4-15,-36 6 11 16,-5 4-15-16,-10 5 4 16,15 15-6-16,-24 0 5 15,19 0-7-15,4 12 2 16,5 20-10-16,32 9 3 15,0 0-8-15,0-5-18 0,9-11 20 16,33-10-50-16,8-8 35 16,-13-7 13-1,4 0 15-15,0-28 0 0,-4-4 0 16,-5-9 4-16,-14-11 27 16,0-4-23-16,5-10 33 15,-14-4-5-15,-9-7-19 16,0 5 23-16,-23 7-21 15,-4 13-12-15,-5 17 23 16,14 18-26-16,8 11 4 16,10 6-8-16,-9 0-4 15,9 35 2-15,0 32-20 16,9 23 22-16,33 7 0 16,17-4 0-16,-4-9 0 0,5-11-1 15,13-15-31-15,-18-14 20 16,18-16-11-16,-36-15-4 15,4-13 20-15,-14 0 0 16,5 0 7-16,-13-26 7 16,-1-8 0-16,-18-11-1 15,0-4-4-15,0-4 5 16,-28 4 6-16,-13 11-7 16,5 8 2-16,13 17 23 15,14 6-27-15,-1 7 4 16,10 3-8-16,0 35-18 15,0 11 11-15,0 7 7 0,19-7 0 16,4-7-7 0,4-10 7-16,-9-9-1 0,14-9 0 15,5-2-6-15,13-12 1 16,-8 0 6-16,8 0 0 16,-4-20 6-16,-14-13 3 15,-14-2-9-15,-9-5 13 16,5 2-11-16,-14 0 26 15,0 12-22-15,0 11 0 16,0 6 16-16,0 9-22 16,0 0-5-16,0 12-4 15,18 29 1-15,10 11 7 16,4 0 1-16,4-2 0 16,15-3-4-16,-1-6 5 15,10-9-1-15,-1-9 0 0,10-11-31 16,-1-12-10-16,-8 0-68 15,-19-8-152-15,-23-30-44 16</inkml:trace>
  <inkml:trace contextRef="#ctx0" brushRef="#br0" timeOffset="53619">3860 1308 483 0,'0'0'160'0,"0"0"-41"16,0 0 30-16,0 0-4 15,0 0-68-15,0 0-22 16,0 0-37-16,-37 26-16 0,14 23 84 16,-4 13-70-16,-1 5-5 15,-4 3-11-15,5 3 0 16,-5-3-50-16,22-6-189 16,1-12-235-16</inkml:trace>
  <inkml:trace contextRef="#ctx0" brushRef="#br0" timeOffset="54265">1040 922 454 0,'0'0'224'16,"0"0"-105"-16,0 0-10 15,0 0 7-15,0 0-40 16,0 0-6-16,18-49-4 15,-18 49-34-15,0 0 22 16,0 0-35-16,0 0-18 16,0 0-2-16,0 6-8 15,0 20 9-15,0 9-12 16,0-1 12-16,32-4 0 16,5-9-1-16,13-15 4 15,1-6-1-15,-24 0 2 0,14-29 5 16,-13-9 25-16,-5-6-3 15,-14-3 53-15,-9 0-34 16,0 0-23-16,-9 9 12 16,-33 6-28-16,1 9-11 15,14 9 0-15,-1 11-1 16,5 3-2-16,-4 5-23 16,-14 36-80-16,13 17-32 15,5 10-170-15,23 1-176 16</inkml:trace>
  <inkml:trace contextRef="#ctx0" brushRef="#br0" timeOffset="55073">4601 1266 851 0,'0'0'208'16,"0"0"-103"-16,0 0 18 16,0 0-35-16,0 0 5 15,0 0-56-15,69-49-17 16,-1 20 9-16,15 0-27 16,22-1 7-16,14-2-5 15,18 4 8-15,1 1-6 16,-19 7-6-16,-9 8 5 15,-33 6-13-15,-35 6-41 16,-33 0-70-16,-9 27-103 0,-41 22-66 16,-56 15-351-16</inkml:trace>
  <inkml:trace contextRef="#ctx0" brushRef="#br0" timeOffset="55239">4949 1398 632 0,'0'0'174'0,"0"0"-88"16,0 0 61-16,0 0-88 16,0 0-3-16,0 0 41 15,334 3-51-15,-169-23 10 16,23-13-56-16,-19 1-3 16,-50 9-130-16,-60 11-391 0</inkml:trace>
  <inkml:trace contextRef="#ctx0" brushRef="#br0" timeOffset="69912">7000 800 733 0,'0'0'210'0,"0"0"-64"16,0 0-3-1,0 0-33-15,0 0-39 0,0 0-5 16,0 0-32-16,0 0-8 15,-32-15 5-15,32 15-23 16,-10 0 6-16,10 0-13 16,-9 0 1-16,0 0-4 15,0 0 1-15,9 0 1 16,0 0-7-16,0 0 8 16,0 0-2-16,0 9-3 15,0 14-15-15,0 12 18 16,0 7-1-16,9 1-8 15,19-2 10-15,4-3-13 16,9-3 8-16,-14 3 4 0,-8-6 1 16,13-3-2-16,-23-6 2 15,-9-2 0-15,0-9-7 16,0-1 3-16,0 4-9 16,-41-7 11-16,-19 2-15 15,1-7-34-15,13-3-46 16,14 0-47-16,32 0-44 15,0-28-21-15,41-6-93 16</inkml:trace>
  <inkml:trace contextRef="#ctx0" brushRef="#br0" timeOffset="70145">7384 896 417 0,'0'0'170'0,"0"0"-12"15,0 0 22-15,0 0-55 16,0 0-29-16,0 0-29 15,18-12-39-15,-18 12-28 16,0 24-8-16,0 14 8 16,0 11 6-16,0 7-6 15,0 0 12-15,0-13-12 16,10-8 0-16,12-9-7 16,-3-14-97-16,13-7-54 15,-14-5-14-15,0 0-129 16</inkml:trace>
  <inkml:trace contextRef="#ctx0" brushRef="#br0" timeOffset="70401">7494 718 282 0,'0'0'170'0,"0"0"-23"0,0 0 0 15,0 0-65-15,0 0-68 16,0 0-6-16,-169-44-6 15,169 48-4-15,0 13-12 16,32-3 9-16,13-5 5 16,6-6 0-16,-1-3 24 15,-9 0 14-15,-13 0-7 16,-19-12 9-16,0-5-1 16,-9-3-17-16,0 5-22 15,-27 4-18-15,8 11-36 0,-4 0-22 16,14 2-137-16,0 28-283 15</inkml:trace>
  <inkml:trace contextRef="#ctx0" brushRef="#br0" timeOffset="70948">7965 929 422 0,'0'0'186'16,"0"0"-104"-16,0 0 45 0,0 0-6 16,0 0-14-16,0 0-82 15,-9-24-23-15,60 24 10 16,17 0-7-16,10 0 6 16,-27 0-2-16,-10 0 5 15,-23 3-8-15,-9 3 3 16,-9 6-8-16,0 2-1 15,0 10 7-15,-9 7-5 16,-32 5-2-16,4 4 1 16,5-2 23-16,5 0-15 15,18-3-8-15,-5-6-1 16,14-6-7-16,0-4-4 16,23-11-5-16,22-5 15 15,29-3 1-15,4 0 1 0,18-32 12 16,4-15-8-16,-13-3 2 15,-18 0 8-15,-19 4 31 16,-8 5-11-16,-33 3 10 16,-9 4-7-16,0 2 13 15,0 8-15-15,-42 6-26 16,-3 13 9-16,4 5-19 16,8 3 0-16,-3 41 3 15,4 14-3-15,14 3 0 16,18 3-3-16,0-12-3 15,41-13 6-15,27-11 0 16,10-16-13-16,9-12-18 0,14 0-96 16,0-2-193-16,-33-22-499 15</inkml:trace>
  <inkml:trace contextRef="#ctx0" brushRef="#br0" timeOffset="71480">9133 53 789 0,'0'0'164'0,"0"0"-22"0,0 0-12 15,0 0-37-15,0 0-56 16,0 0-37-16,-41-18 0 16,82 10 10-16,18-1-9 15,-13 0 28-15,-5 6-23 16,-13-2 10-16,-5 5 11 15,-14 0-24-15,9 0 9 16,0 0-1-16,5 0-8 0,5 20 14 16,4 18-15-16,4 18 3 15,-4 14 9-15,5 17-7 16,4 15-5-16,0 15 3 16,5 12 2-16,-5 2-4 15,-9 2-3-15,5 8 0 16,-5-1-5-16,5-15 11 15,-5-14-6-15,-5-30 0 16,5-19 7-16,-13-18-9 16,-10-18 2-16,-9-12 0 15,0-5-4-15,-28 0-8 16,-54 2-4-16,-65 4-73 16,-59-4-285-16</inkml:trace>
  <inkml:trace contextRef="#ctx0" brushRef="#br0" timeOffset="72222">587 511 474 0,'0'0'203'0,"0"0"-40"16,0 0-40-16,0 0-18 15,0 0-25-15,-229-102-50 16,192 96 1-16,-4 4-14 15,23-2-16-15,-14 4 7 16,13 6-8-16,-22 38 0 0,5 29-3 16,-6 29 5-16,10 27-8 15,5 28 6 1,8 30 0-16,10 14-1 0,9-3 1 16,19-9 0-16,49-25 0 15,28-19-5-15,23-22 5 16,10-20 0-16,13-16-1 15,-5-20-6-15,18-11 2 16,15-23 4-16,27-17 0 16,41-16-57-16,45 0-74 15,33-16-34-15,32-15 2 16,14-6-113-16,4-5-60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4:24.75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293 747 7 0,'0'0'597'0,"0"0"-429"16,0 0-16-16,0 0 21 15,0 0-50-15,0 0-38 16,0-15-26-16,0 15-36 16,0 0 5-16,0 0-19 15,0 0-3-15,0 21-12 16,0 14-3-16,0 12 9 0,0 5 8 16,-18 1-2-1,-1-4-3-15,-4-9-3 0,14-10 5 16,0-12-7-16,9-10 2 15,0-8 0-15,0 0-3 16,0 0 13-16,0 0-4 16,0 0-3-16,0-31 6 15,0-19-10-15,0-6 1 16,0-13 0-16,18-24 8 16,15-10-6-16,8 1-2 15,-5 8 0-15,-4 36 6 16,-13 26-6-16,-10 16 0 15,-9 16-5-15,0 0-1 16,0 0-12-16,18 37 10 16,14 12 0-16,9 7 15 0,-13 5-19 15,-1 3 10-15,5-2-9 16,10 1 6-16,-15-10-24 16,5-10-43-16,-4-7-30 15,-19-19-124-15,0-8 33 16,-9-9-435-16</inkml:trace>
  <inkml:trace contextRef="#ctx0" brushRef="#br0" timeOffset="2071">0 811 409 0,'0'0'118'16,"0"0"-30"-16,0 0-23 0,0 0-31 15,0 0-14-15,0 0 51 16,147 0-29-16,-61 0-27 16,24-7 23-16,9-19-14 15,-9-8-11-15,-14 5 12 16,-13-3-17-16,-24 11 11 16,-22 1 11-16,-19 3-17 15,5-1 31-15,-23-5 2 16,0-6 4-16,0-7 13 15,0 2-34-15,0 1-10 0,0 13 17 16,0 6-5 0,-9 8-5-16,-5 6 1 0,14 0-25 15,0 0-2-15,-9 0-1 16,9 24-11-16,0 25 3 16,0 21 15-16,9 5-6 15,14 5 0-15,14 1 8 16,-5-9-15-16,18-7 7 15,-22-15-23 1,4-17-48-16,-5-16-81 0,-18-16-19 16,-9-1-73-16,0 0-11 15,0-25 75-15,-9-10 12 16,-32-3 80-16,-5-3 88 16,-4-2 18-16,-1-1 46 15,-8 6 34-15,9 9-8 0,4 8 5 16,5 11 31-16,22 5-73 15,10 3 35-15,9-2-34 16,0 4-31-16,0 0-23 16,37 0 0-16,22 0 16 15,10 0 6-15,22 4-10 16,-4-2 16-16,14-2-18 16,-14 0 2-16,-18 0 9 15,-19 0-8-15,-22 0 30 16,-19 0-8-16,-9 0-7 15,0 0 38-15,0 0-12 16,0-6 10-16,0 0-28 16,0 6-5-16,0 0 17 0,0 0-48 15,0 0 1-15,0 0-6 16,-19 0-12-16,-8 22 17 16,-14 12 7-16,22 8 1 15,-3-2-8-15,22-3 0 16,0-1-6-16,0-10-5 15,41-5 3-15,0-13-12 16,-4-6 19-16,13-2-20 16,-23 0 21-16,5-14 2 15,-13-15 8-15,-19-3-2 16,0-8-8-16,0-7 0 16,-9 0 9-16,-42 0 1 0,-8 9-10 15,-1 18 1-15,14 8 5 16,-4 7 1-16,9 5-7 15,13 0 0-15,10 11-7 16,-5 27 7-16,23 9 0 16,0 5-5-16,32 1 10 15,28-6-8-15,-1-7 3 16,10-11 0-16,-10-11-8 16,-4-9-3-16,-4-9 10 15,-1 0-4-15,-9 0 10 16,-4-18 3-16,-5-8-8 15,-5-6 1-15,5-3 6 16,-13 0 0-16,-10 3-4 16,0 11 3-16,0 10 0 0,-9 8 16 15,0 3-22-15,0 0-3 16,0 0-1-16,14 12-30 16,4 14 34-16,-9 6 0 15,10-3 5-15,4-5-2 16,-5-4-3-16,0-6 3 15,5-2-7-15,-14-6 4 16,0-3 0-16,1 1 0 16,-1-4 5-16,-9 0-8 15,9 0 3-15,14 0 0 16,-14-4 8-16,9-20-8 16,-9 1 0-16,14-1 5 15,-14 2 1-15,1 7-2 0,-1 6-4 16,0 3 0-16,-9 6-4 15,9 0 3-15,5 0-13 16,13 0 10-16,5 18-3 16,-4 5 7-16,-10 0 0 15,14 1-1-15,-14-7-9 16,1-5 10-16,4-2-4 16,-14-10 1-16,-9 0-28 15,0 0 31-15,0 0-2 16,9-4 7-16,0-23-1 15,14-7-4-15,-5-4 0 16,1-3 6-16,-1 6 2 0,5 2-8 16,-14 11 0-1,0 10 8-15,0 8-9 0,0 4 1 16,5 0-20-16,4 12 19 16,10 20-11-16,4 6 12 15,-5-4 0-15,5-3 1 16,-4-8-9-16,4-12 8 15,-14-5-1-15,1-2-6 16,13-4 4-16,-23 0 3 16,0 0 0-16,9-12 7 15,-4-14 3-15,-14-6-5 16,9-7-1-16,-9 5 28 16,0-2-20-16,0 8 11 15,0 10 4-15,0 9-19 16,0 4 16-16,0 5-24 0,0 0-9 15,0 2 3-15,0 33-28 16,0 12 34-16,9 2 0 16,19-2 7-16,-5-6-13 15,4-9 6-15,5-9-17 16,-4-8 9-16,-1-6-16 16,-4-9 12-16,4 0 11 15,-4 0 2-15,5-27 1 16,-1-2-2-16,5-6 5 15,-13-3-5-15,13 3 1 16,-14 3-1-16,0 9 5 16,-4 12 0-16,-14 6-5 0,0 5 0 15,0 0-14-15,9 0 10 16,0 0-16-16,10 16 20 16,-19-1-9-16,9-7 15 15,0-2-6-15,-9 0 0 16,0-3-3-16,0-3 0 15,0 0 3-15,0 0 0 16,0 0 8-16,-18-9-3 16,-10-9-5-16,-4 4 0 15,14 6 0-15,-1 3 2 16,6 5-2-16,13 0-18 16,-9 10 9-16,-1 22 7 15,10 9 2-15,0 0 0 0,0-3 2 16,10-6-8-16,22-6 6 15,4-5-13-15,5-11 3 16,10-10-25-16,8 0 8 16,19 0-28-16,-9-22-46 15,-10-10-122-15,-18-7-189 16</inkml:trace>
  <inkml:trace contextRef="#ctx0" brushRef="#br0" timeOffset="2502">2829 184 532 0,'0'0'125'15,"0"0"-21"-15,0 0-20 16,0 0-50-16,0 0-22 16,0 0-7-16,0 0 4 15,-46 85-9-15,37-53 4 16,9-6-16-16,0-9 9 16,9-2 3-16,28-6 8 0,4-9-7 15,-14 0 9 1,15 0 10-16,-24-5 8 0,14-16 61 15,-32-5-13-15,0 0-8 16,0-7 15-16,0 4-67 16,-32 0 4-16,-5 5-20 15,-4 12-4-15,-9 7-2 16,22 5 6-16,10 0-37 16,18 35-110-16,0 8-73 15,46 4-361-15</inkml:trace>
  <inkml:trace contextRef="#ctx0" brushRef="#br0" timeOffset="2985">4371 62 420 0,'0'0'283'0,"0"0"-109"0,0 0 10 15,0 0-39-15,0 0-46 16,0 0-33-16,-9-62-53 16,9 83-11-16,-32 38-4 15,5 28 5-15,-24 32 12 16,-8 19 7-16,-10 10-20 15,1 10 27-15,8-1-28 16,1-7 5-16,8-22-3 0,10-27 2 16,23-31-5-1,9-23 0-15,9-27 0 0,0-11-6 16,0-6-5-16,0-3-37 16,0 0-15-16,0-29-158 15,-10-23-225-15</inkml:trace>
  <inkml:trace contextRef="#ctx0" brushRef="#br0" timeOffset="4883">4619 770 531 0,'0'0'236'0,"0"0"-39"0,0 0-49 16,0 0 4-1,0 0-60-15,0 0-51 0,-14-8 3 16,14 8-44-16,0 0 1 16,0 11-4-16,0 25 0 15,0 13 3-15,0 15 2 16,0 0 6-16,0-2-5 16,14-4-3-16,-5-5 0 15,-9-11 0-15,9-14 7 16,-9-11-7-16,0-11 0 15,0-6 6-15,0 0-3 16,0 0 0-16,0 0-2 0,0-9 29 16,0-29-29-16,0-18 6 15,-9-8-7-15,0-15 10 16,-5-8-6-16,14-6-4 16,-9 3 0-16,9 5-7 15,0 20 9-15,0 16-2 16,0 17 0-16,0 14-2 15,0 7-6-15,23 11-5 16,22 0-26-16,38 0 27 16,-5 23-40-16,-10 21 17 15,-8 6-28-15,-33 2-9 16,-13 7 63-16,-14-7-14 16,0-5 21-16,0-7-7 15,-23-8 3-15,-27-5-1 16,13-7-2-16,-22-8 0 0,17-8 9 15,15-4 0-15,9 0 1 16,4 0 12-16,14 0-11 16,0 0-2-16,0 0 0 15,23 0-13-15,13-7 13 16,24 7 0-16,9 0-4 16,-1 0-3-16,15 25 7 15,-15 14 0-15,-8 3-1 16,-14 1 6-16,-14 3-7 15,-5-2 2-15,-27-3-7 0,0-6 5 16,-18-9 2-16,-33-6 0 16,-26-5 17-16,-1-9-15 15,-14-6 5-15,14 0-7 16,10 0 11-16,17-3-17 16,24-11 6-16,18-4-27 15,9-2-35-15,27-7-158 16,51-7 11-16,32-10-185 15</inkml:trace>
  <inkml:trace contextRef="#ctx0" brushRef="#br0" timeOffset="6241">5566 983 352 0,'0'0'275'0,"0"0"-125"15,0 0-11-15,0 0-47 16,-229-114-11-16,188 97-9 16,14 6-38-16,8 7 9 15,6 4-18-15,3 0-23 16,1 6-3-16,0 26 1 16,9 15 0-16,0 5-12 15,0 3 10-15,0-4-10 16,41-8-1-16,5-10-29 15,4-16 12-15,1-11-17 16,-1-6-7-16,-22 0 21 0,4 0 30 16,-23-26 3-16,9 1 12 15,-9-6-6-15,-9 2 31 16,0-2 9-16,0-2-27 16,-9 7 30-16,-9 8-25 15,-5 6 1-15,14 10 18 16,9 2-39-16,0 0 0 15,0 0-4-15,0 20-20 16,0 18 5-16,9 0 15 16,41-6-25-16,10-9 13 15,8-5-29-15,1-10 31 16,0-8-18-16,-19 0 7 16,0 0 14-16,-17-23 7 0,-6-9 0 15,-18-8 22 1,0-2-12-16,-9-4 22 0,0 2 8 15,0 11-14-15,0 7 18 16,0 18-29-16,0 2-9 16,0 6-6-16,0 0-3 15,0 0-5-15,0 20-8 16,0 21 15-16,9 13-4 16,33 0 5-16,-1-2 0 15,5-5-7-15,4-3 2 16,-18-12-4-16,-14-8-4 15,-9-7-40-15,-9-11-7 16,0-6-8-16,-27 0 66 16,-23 0-3-16,-1-9 10 0,1-11 2 15,13 0 6-15,5 4-12 16,14 2 22-16,9 7-15 16,9 5-5-16,0-1 2 15,0 3-5-15,0 0-21 16,36 0 21-16,24 0-1 15,-1 0 1-15,10 0 0 16,-9 0 2-16,-1-6 6 16,-18-9-5-16,-13-2-3 15,-5 0 15-15,-14-7-13 16,0-2 26-16,-9-6 8 16,0-3-11-16,0 3 14 15,0 0-15-15,0 8-1 0,-18 8 8 16,9 6-30-1,9 10 20-15,-14 0-11 0,14 0-4 16,0 0-12-16,0 15-18 16,0 26 24-16,0 6-7 15,14 2 11-15,22-5-4 16,-4-6 0-16,5-7 4 16,4-10-15-16,-14-12 9 15,15-3-9-15,-15-6 5 16,-4 0 7-16,4 0-1 15,6-26 7-15,-6-6-4 16,-9-4 8-16,5-2-11 0,-4 1 0 16,-1 2 5-1,5 3 2-15,-14 9-7 0,9 7 0 16,-9 11-2-16,23 5-3 16,-13 0 0-16,13 0-9 15,-14 0 9-15,9 11-10 16,-4 1 4-16,-13-6-2 15,-10-3-12-15,0-3 25 16,0 0-4-16,0 0 4 16,0 0 11-16,0 0-3 15,0-15-3-15,-33-5-2 16,6 2 3-16,-5 7-12 16,14 5 1-16,-10 6 5 0,5 0-6 15,5 6 8 1,9 26-2-16,0 6 0 0,9 6-1 15,0-1-2-15,18-4 3 16,23-7-1-16,5-9-8 16,13-9-1-16,1-8 9 15,18-6-5-15,-5 0 7 16,-4-6-4-16,-10-17 3 16,-22-3-66-16,-14-4-33 15,-23 1-127-15,0 2-197 16</inkml:trace>
  <inkml:trace contextRef="#ctx0" brushRef="#br0" timeOffset="6619">6559 441 346 0,'0'0'147'16,"0"0"-19"-16,0 0-28 16,0 0-65-16,0 0-31 15,0 0 4-15,-18 6-8 16,9 9 5-16,9-1-2 16,0 1-6-16,0-4-7 15,9 0-5-15,9-5 15 0,15-2 4 16,3-4 12-16,-4 0 0 15,-4 0-12-15,-5-10 45 16,-14-7-4-16,-9-3 6 16,0-4 13-16,0 4-21 15,-9-4-31-15,-24 8-12 16,-3 5 5-16,4 10-14 16,4 1-11-16,5 1-76 15,23 26-96-15,0 1-253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4:31.8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392 248 644 0,'0'0'178'0,"0"0"-64"16,0 0 2-16,0 0-11 15,0 0-64-15,0 0-6 16,-196-133-33-16,177 133 16 0,1 12-18 15,-14 24 0-15,23 11-7 16,9 7-1-16,0 5 0 16,9 3-11-16,41-2 13 15,10-7-7-15,-1-1 7 16,1 1 4-16,-14 0-7 16,4-1 5-16,-9 1 4 15,0-7 0-15,-22-5-5 16,-1-3 8-16,-18-6-3 15,0-6 0-15,0 1 1 0,0-7-1 16,-37-2 0 0,-4-4 1-16,-18-8-4 0,-10-6 6 15,0 0-6-15,10 0-8 16,8-9-82-16,33-14-7 16,18-12-87-16,0-21-89 15</inkml:trace>
  <inkml:trace contextRef="#ctx0" brushRef="#br0" timeOffset="1021">978 267 138 0,'0'0'512'16,"0"0"-311"-16,0 0-83 15,0 0 36-15,0 0-43 0,0 0-58 16,0-31-19-16,0 31-34 15,0 17-2-15,-23 27-19 16,14 20 21-16,-18 12 7 16,13 5-7-16,5 4 0 15,0-1 4-15,9-4 1 16,0-13-5-16,0-15 0 16,0-20 3-16,0-17-13 15,0-12 3-15,0-3-8 16,0 0 15-16,0-3 0 15,0-32 3-15,-9-12-3 16,-33-5-2-16,-3-1-2 16,-6 4 4-16,1 5 0 0,0 15-8 15,13 8 8-15,5 9 0 16,23 9-2-16,9 3 0 16,0 0 1-16,18 0-53 15,32 0-11-15,37 0 57 16,5 3 11-16,-5 4-3 15,-5-5 0-15,-13 4 8 16,-10-6-12-16,-13 3 4 16,-14 0 0-16,-23 0-1 15,10-1 4-15,-19-2-3 16,9 0 0-16,-9 0 7 16,0 0-1-16,0 0 3 15,0 0 15-15,0 0 7 16,-28 0-26-16,-13 0 17 0,5 0-15 15,-6 3 2-15,15 9-13 16,-5 6 4-16,14 5-8 16,8 3 2-16,10 0-7 15,0-2-2-15,10-4-15 16,26-5-14-16,15-6 25 16,-1-9 7-16,0 0 12 15,-13 0-2-15,-5-6 11 16,-14-14-9-16,1-3 9 15,-6-3-5-15,-4 1 12 16,-9 3 17-16,0 1-1 16,0 6 11-16,0 6-38 0,-9 7 4 15,9-2-6-15,0 4-3 16,0 0-1-16,0 18-18 16,0 15 19-16,28 1-1 15,13-4 1-15,9-4-8 16,5-6 6-16,5-8-5 15,-10-6 7-15,0-6 0 16,1 0 5-16,-15 0-5 16,-4-18 3-16,-13-14-3 15,-1-9 23-15,-18-3-22 16,0-5 28-16,0-6 10 16,0-1-18-16,-9 7 20 15,-19 5-27-15,10 8-8 0,-5 16 32 16,5 8-35-16,18 9 0 15,0 3-3-15,0 0-7 16,0 18 6-16,0 35-27 16,0 17 28-16,0 9-1 15,9 2-6-15,23-4 0 16,-4-11-4-16,-1-10-53 16,-4-18-50-16,4-12-34 15,-4-12-34-15,-4-14-20 16,-19 0-116-16</inkml:trace>
  <inkml:trace contextRef="#ctx0" brushRef="#br0" timeOffset="5350">1738 571 203 0,'0'0'115'0,"0"0"-23"15,-261 29-46-15,206-12 1 16,14-5-30-16,23-3-15 16,18-6-2-16,0-3-13 15,9 0 13-15,28 0 26 16,13 0-5-16,9 0 27 16,10 0 13-16,23-9-20 15,13-6 29-15,5-4-48 16,18-2-3-16,-18 0-3 15,-14 7-9-15,-14-1-4 0,-36 6-3 16,-14 7-7-16,-23-1 2 16,-9 3-30-16,0 0-53 15,0 0-79-15,-9 0-132 16</inkml:trace>
  <inkml:trace contextRef="#ctx0" brushRef="#br0" timeOffset="7132">2338 550 123 0,'0'0'106'0,"0"0"20"16,0 0-42-16,0 0-18 0,0 0 18 15,0 0-36-15,-41-28 1 16,41 28-13-16,0 0 4 16,0-4 20-16,0-7-39 15,0-1 18-15,0-5-14 16,0 2-25-16,0 1 17 16,0-1-13-16,0 4-3 15,0 0 15-15,-28 6-15 16,10 3-1-16,-5 2 0 15,-5 0-3-15,-4 15 2 16,5 22 1-16,9 10 0 16,4 3 0-16,14 2 0 0,0-2 0 15,23-1-3 1,27-2 12-16,-4-6-9 0,13-6 0 16,1-9 2-16,-1-8-10 15,-8-10 8-15,-1-8-3 16,-13 0 1-16,4 0 2 15,0-29 0-15,-13 3 8 16,-10-3-1-16,-9 0 7 16,-9 3-13-16,0-4 0 15,0 1 23-15,0 3-24 16,0 5 13-16,0 10-12 16,0 4 12-16,0 7-22 15,0 0 9-15,14 12-8 0,4 23-10 16,0 12 24-1,5 3-6-15,14-2 0 0,-5-3 5 16,-5-5-9-16,-8-10 4 16,4-13 0-16,-14-11-9 15,0-6 0-15,0 0 9 16,14-20 0-16,-5-21 12 16,1-5-8-16,13-4-4 15,-14 1 1-15,0 7-2 16,5 14 4-16,-14 7-3 15,0 16 0-15,-9 5-1 16,0 0-3-16,10 0-11 16,8 26 10-16,5 2-3 15,-14 4 6-15,18-8 2 0,-17-4 0 16,12-5-18-16,-3-4 14 16,-10-8-20-16,0-3-8 15,14 0 14-15,-14 0 2 16,9-8 16-16,1-16 9 15,13-4-1-15,-5-5-5 16,14 1-3-16,-13 6 4 16,4 8-8-16,-23 9 4 15,0 7-3-15,0 2-2 16,5 0-27-16,4 0 32 16,10 8 0-16,4 13 4 15,5-1 0-15,4-3-4 16,9-2 0-16,-13-2-4 15,4-13 13-15,0 0-9 0,-23 0 0 16,-8 0 10-16,-1-25-3 16,-9-1-7-16,0-9 0 15,0 1 8-15,0-4 1 16,0 2 1-16,-9 5 16 16,-19 7-13-16,-4 10 29 15,23 4-42-15,-9 10 0 16,8 0-5-16,-3 38 0 15,13 21 5-15,0 5 0 16,23 3 7-16,27-4-14 16,5-9 7-16,4-16-11 0,1-15 4 15,-10-14-47 1,-9-9 30-16,-4 0 23 0,-5 0-9 16,-14-25 9-16,1-9 1 15,-5-6 0-15,-14-3 11 16,18 1-6-16,-9 7-1 15,-9 14 9-15,9 7-10 16,-9 11 16-16,0 3-19 16,9 0-14-16,14 0 8 15,-5 21 1-15,1 2 5 16,13-3 0-16,-14 0 6 16,0-8-17-16,-4-3 9 15,-5-6-11-15,0 0 6 16,1-3 3-16,-1 0-11 0,9 0 14 15,5 0 2-15,-5-15 14 16,1-5-15-16,22 0 1 16,-9-4 4-16,-5 4-5 15,-8 5 0-15,-10 6 0 16,5 4 9-16,-5 5-17 16,9 0 8-16,0 0-15 15,14 2 8-15,-4 16 4 16,13 2-1-16,0-5-2 15,-13-3-5-15,13-6 11 16,-5-6 0-16,-3 0 3 16,-6 0-5-16,14-24 4 15,-23-11-2-15,1-9 28 0,13-5-24 16,-23-9 29-16,0-6 10 16,-9-4-22-16,0-1 27 15,0 7-20-15,-18 9 2 16,0 16 29-16,-5 16-26 15,23 19-5-15,0 2-28 16,0 34-6-16,0 42 6 16,9 16 0-16,23 6 1 15,-14 1-8-15,14-11 7 16,-14-10-4-16,24-17-34 16,-15-14-120-16,5-24-6 15,-13-11-140-15</inkml:trace>
  <inkml:trace contextRef="#ctx0" brushRef="#br0" timeOffset="7573">5011 481 277 0,'0'0'138'16,"0"0"-70"-16,0 0-24 16,0 0-18-16,0 0-17 15,0 0 8-15,119-9 19 16,-9 9-7-16,9 0 5 15,-14 0 5-15,5-12-37 16,-41 1 15-16,-28-4 2 16,-14 4 26-16,-18-5 18 0,-9-1-21 15,0 0-2-15,0-4-4 16,-18 1-33-16,-9 2 19 16,4 10-12-16,14 2-4 15,0 6-12-15,9 0 3 16,0 3 3-16,0 26-9 15,0 12 19-15,18-2-10 16,14 4 0-16,-5 0 6 16,15 3-10-16,-15 1 4 15,14-3 0-15,-23 0-8 16,-8-4 13-16,3-7-5 16,-13-10 0-16,0-5-12 15,-13-12 9-15,-33-6 1 16,-23 0 2-16,-4-6 11 15,4-24-1-15,10-8-10 0,22 0 0 16,19 1-16-16,18 2-65 16,0-6-152-16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4:57.90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 63 788 0,'0'0'206'16,"0"0"-50"-16,0 0-31 0,0 0-35 16,0 0-14-16,0 0-51 15,0 0-8-15,-32-63-17 16,32 63 8-16,0 25-11 16,-9 19 3-16,0 11 0 15,-1 0 5-15,1 4-1 16,9-1-4-16,0 3 1 15,0-5 6-15,0-1-7 16,28-5 0-16,13-4-3 16,9-2-2-16,28-9-4 15,-9-11-7-15,31-13 5 16,-3-11-8-16,3 0 19 0,-22 0-4 16,-18 0 8-16,-42-9 0 15,5 1-4-15,-23-1 0 16,0-6 15-16,0-5-9 15,0-3 1-15,0 3-7 16,-14-7 7-16,-4 6-1 16,-10 7-6-16,-4-4 1 15,5 10-3-15,-5-1 2 16,13 3 0-16,1 3 0 16,4 0-10-16,14 3 9 15,0 0-1-15,0 0-4 16,23 3 3-16,14 18-2 15,13-4 5-15,10 1 0 0,-10-1 5 16,10 6-6 0,-10 7 1-16,-4 2 0 0,-5 3 2 15,0-1 1-15,-23-1-3 16,-18-4 0-16,0 0-9 16,0 3 7-16,-50 3-7 15,-9-2-2-15,-10 1-24 16,0-10-65-16,19-1-47 15,32-9-59-15,18-2-105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4:58.26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0 155 618 0,'0'0'157'0,"0"0"-42"16,0 0 8-16,0 0-1 15,0 0-85-15,0 0-17 16,50-35-18-16,19 26 11 0,27-5 8 16,23-7-15-16,23 1-4 15,-5 2 8-15,-9 1-5 16,-32 8-5-16,-36 3 0 16,-28 6-4-16,-23 0-6 15,-9 0-82-15,-9 0-120 16,-51 23-120-16</inkml:trace>
  <inkml:trace contextRef="#ctx0" brushRef="#br0" timeOffset="293">476 60 516 0,'0'0'165'0,"0"0"-42"0,0 0-14 15,0 0 5-15,0 0-30 16,0 0-4-16,-14-54-26 16,14 54-25-16,0 0 15 15,0 0-44-15,0 28 1 16,0 17 17-16,0 16-11 16,0 9 12-16,0 9-19 15,0 3 6-15,0-4-2 16,0-7-4-16,0-16 0 15,0-17-10-15,0-12-75 16,0-11-40-16,0-6-96 16,0-4-119-16,0-5-252 0</inkml:trace>
  <inkml:trace contextRef="#ctx0" brushRef="#br0" timeOffset="1831">778 248 18 0,'0'0'320'15,"0"0"-134"-15,0 0-62 16,0 0 29-16,0 0-60 16,0 0-17-16,-9-76 7 15,9 68-17-15,0 2-12 16,0 0 3-16,0 6-24 0,0-3-1 16,0 3-24-1,0 0-1-15,0 0-14 0,0 6 7 16,0 26 0-16,0 17 4 15,0 10 4-15,0 4-8 16,0 6 0-16,0 3 5 16,0-8-8-16,0-10 3 15,0-12 0-15,0-15-3 16,0-16-12-16,0-5 14 16,0-6-2-16,0 0 6 15,0-17 2-15,9-18-5 16,32-9 1-16,-14-5 1 15,5 5 4-15,-13 6-6 16,4 17 0-16,-23 13 7 16,9 4-12-16,-9 4 5 0,9 0-13 15,0 14 12-15,9 16-8 16,15 3 2-16,-6-5-14 16,-4 2-21-16,4-10 13 15,1-5 2-15,4-4 2 16,-5-11 24-16,5 0-7 15,-4 0 8-15,-5-2-1 16,-5-22 6-16,-9-8 5 16,0-9 6-16,-9-3 8 15,0-2 20-15,0 2-21 16,0 6 2-16,0 9 2 16,-18 11-17-16,-9 7 13 0,4 11-23 15,4 0 0-15,1 6-5 16,4 29 5-16,5 13 0 15,9 11 0-15,0 3 0 16,0-7-3-16,23-14-19 16,14-9-1-16,4-14-9 15,-5-10 6-15,15-8 16 16,-10 0 5-16,-4-2 10 16,4-25-5-16,-9-5 0 15,-5-3 8-15,1 3 12 16,-14 0-4-16,-5 12 5 15,-9 8 14-15,0 6-20 16,0 6 15-16,0 0-25 16,0 0-5-16,0 0-3 0,0 9-17 15,0 17 20-15,18 0-5 16,14-4 1-16,-4-8-10 16,13-9 5-16,-5-5-1 15,6 0 8-15,-1 0 2 16,-5-23 0-16,-4-6 4 15,-4-6 4-15,-10 2-2 16,-4 2 20-16,-14 2-3 16,0 2 9-16,0 7-8 15,0 5-7-15,0 9 8 16,-14 3-25-16,5 3-1 0,-9 15-13 16,-14 37 14-16,-14 33 7 15,-14 11-7-15,10 9 2 16,9 11-2-16,13 5 2 15,19 1-2-15,9 0 0 16,0-2 4-16,28-6-6 16,13-9 2-16,-14-12 0 15,-4-17-2-15,-14-15 4 16,-9-24-2-16,0-12 0 16,-32-17-16-16,-4-8 16 15,-24 0 9-15,-8-14-8 16,-15-18 9-16,5-9-9 15,1-9-1-15,17-8 0 0,33-12-7 16,27-15-17 0,0-5-16-16,68-3-42 0,19 5 10 15,0 13-44-15,5 10-54 16,-14 7-23-16,-19 17-341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5:01.7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248 96 695 0,'0'0'166'16,"0"0"-48"-16,0 0 22 16,0 0-44-16,0 0-32 15,0 0-37-15,-27-76-27 16,27 129 6-16,0 25-8 15,0 21 4-15,9 12-1 16,0 3 7-16,9-6 1 0,5-9-7 16,5-20-2-16,-10-27 1 15,5-17-5-15,-14-17-12 16,-9-12-62-16,0-6-45 16,0-4-16-16,0-33 64 15,-9-19 49-15,-32-8 26 16,-1-9-2-16,-13 1 4 15,5 10-2-15,0 15 10 16,9 15-10-16,4 18 50 16,5 5-22-16,14 9-26 15,8 0 15-15,10 0-13 16,0 0-3-16,0 18 2 0,37-3 1 16,45-7 12-16,24-8-8 15,36 0 4-15,-5 0 6 16,-18-12-12-16,-23 1 3 15,-36 2 25-15,-19 3-16 16,-23 3 25-16,-9 3 9 16,-9 0-21-16,0 0 13 15,0 0-9-15,-9 0-6 16,-18 0 1-16,-24 0-21 16,1 0-5-16,-10 0-8 15,19 11 13-15,14 13-16 16,18 11 7-16,-1 9 0 15,10 0-7-15,0 0 5 16,0-12-4-16,28-9-9 16,13-11-20-16,19-12 28 0,-1 0-2 15,-13-6 9-15,13-27 0 16,-8 0 6-16,-19-6-4 16,-14 3 10-16,-9 1-10 15,-9 9 29-15,0 2-9 16,-9 5-17-16,-23 7 14 15,14 6-17-15,-1 6-4 16,19 0 2-16,0 15-7 16,0 19 7-16,10 8 0 15,31-2 0-15,18-2-13 16,10-9 9-16,0-12 2 16,-1-4-3-16,1-11-4 15,0-2 9-15,-10 0 0 0,-9-11 0 16,-13-24 8-16,-5-12-5 15,-14-11 6-15,-18-12 12 16,0-3-19-16,-9-3 17 16,-23 6-4-16,-4 6 2 15,4 9 25-15,13 17-38 16,10 14 11-16,0 15 8 16,9 7-21-16,0 2-4 15,0 17-17-15,0 39 13 16,0 22-3-16,0 15 9 15,0 7 0-15,0 2-1 16,0-6 13-16,0-8-12 0,9-19 0 16,0-16-5-1,0-24 2-15,1-11-2 0,3-15-3 16,-13-3 2-16,0 0 12 16,0-13-4-16,0-24-2 15,0-17 7-15,0-8-14 16,0-6 7-16,9 4 0 15,10 11-4-15,-1 13 5 16,-9 14-2-16,14 15-4 16,-5 11-21-16,1 0 11 15,13 11-16-15,-5 21 4 16,-18 6 14-16,5 2-34 0,-5 7 2 16,-9-6-19-16,0-9-11 15,0-4 45-15,0-4-47 16,0-9 20-16,0-3 9 15,-9-3-5-15,9-3 34 16,0-4 5-16,0-2-21 16,9 0 17-16,10 0 6 15,13 0 12-15,4 0-6 16,-4 0 11-16,5-12-5 16,13-2 0-16,1-9 3 15,8-3 2-15,1-4 11 16,-15-5 17-16,-3-3 21 15,-1 0-10-15,-23 4 10 16,-18-2 22-16,0 3-12 16,0-1 6-16,-9 2-36 0,-32 7-17 15,4 6 17-15,14 13-19 16,-4 6-15-16,18 0-14 16,-14 38 14-16,14 24 7 15,-1 13-7-15,10 10 4 16,0-12-4-16,19-11 0 15,13-22 0-15,27-20-2 16,1-7 8-16,18-13-10 16,9 0 4-16,13-19-22 15,-4-16-43-15,-13-8-119 16,-47 0-102-16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5:02.1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69 119 726 0,'0'0'194'16,"0"0"-35"-16,0 0-31 15,0 0-1-15,0 0-74 16,0 0-53-16,-69-61-1 15,69 116 1-15,0 21 6 16,0 11 10-16,0 7-11 16,28 5 4-16,-1 6-9 15,5 0 0-15,-14-5 2 16,5-7-2-16,-14-21-14 16,1-10-84-16,-1-19-216 0,0-11-553 15</inkml:trace>
  <inkml:trace contextRef="#ctx0" brushRef="#br0" timeOffset="1200">600 554 802 0,'0'0'139'0,"0"0"-19"15,0 0 13-15,0 0-28 0,0 0-87 16,0 0-1 0,-19-35-17-16,19 55 0 0,0 21-6 15,0 11 6-15,0 10 0 16,0 2 3-16,0-3 3 16,19-8-6-16,-1-13 0 15,5-14-7-15,4-8 6 16,6-18-32-16,3 0 32 15,5 0-4-15,-13-29 10 16,4-6-4-16,-5-9 3 16,-4-5-3-16,-5-9 17 15,-18-4-4-15,0 1-6 16,0 5 23-16,0 13-13 16,0 17 19-16,0 11-9 0,0 12-15 15,0 3-2-15,0 0-11 16,0 20-16-16,0 21 13 15,0 15 6-15,0 5-2 16,10-6-1-16,17-2 5 16,5-7-7-16,9-16 2 15,-13-10-9-15,4-11 5 16,-5-9-5-16,1 0 9 16,4-18 2-16,-5-25 3 15,5-10-1-15,5-5-4 16,-5 2 5-16,-23 12-6 15,9 16 1-15,-4 10 0 16,-14 12 2-16,0 6 0 0,0 0-4 16,18 0-2-16,-8 24-7 15,8 10 3-15,-9 4 8 16,5-3 0-16,-14-3-9 16,9-6 9-16,0-8 0 15,0-9-6-15,0-6-11 16,-9-3 12-16,23 0 0 15,-13 0 5-15,17-30-2 16,5-4 7-16,-5-7-5 16,6 5 0-16,-6 10 5 15,-9 10-6-15,-4 9 1 16,-5 7 0-16,0 0-7 16,0 3-5-16,10 20 10 0,4 10 1 15,-5-4-41-15,9 3 6 16,15-3-8-16,-15-8-3 15,23-7 46-15,-17-8-13 16,-6-6 14-16,5 0 0 16,-5 0 6-16,-8-20 2 15,13-10 7-15,-14-2-1 16,5 0 23-16,-14-6-9 16,-9 3 15-16,0 0-10 15,0 9-15-15,0 8 8 16,0 12-12-16,0 6-12 15,0 0-2-15,0 0-8 16,0 24 7-16,0 15-11 16,0 3 21-16,0 2-9 0,0-6 0 15,0-6-9-15,28-9 6 16,13-12-7-16,9-7 3 16,10-4 0-16,-5-9 13 15,4-23-6-15,-8-11 0 16,-19-10 7-16,-5-11 0 15,-18-6 8-15,0-5-2 16,-9-7 19-16,-9 0-16 16,-27 6 9-16,-6 9 3 15,1 17-19-15,5 21 18 0,13 15-21 16,23 14-6 0,-10 3 0-16,10 46-8 0,0 24 8 15,0 15 0-15,10 2 4 16,31 3-12-16,0-8 2 15,5-6-36-15,4-14-25 16,1-17-71-16,8-13-20 16,1-17-111-16,-19-9-64 15</inkml:trace>
  <inkml:trace contextRef="#ctx0" brushRef="#br0" timeOffset="1384">2266 443 445 0,'0'0'211'0,"0"0"-111"0,0 0-84 16,0 0 39-16,0 0-8 15,279-32-21-15,-201 21-17 16,-9-2-1-16,-28 8-8 16,-23 2-28-16,-18 3-153 15,0 0-390-15</inkml:trace>
  <inkml:trace contextRef="#ctx0" brushRef="#br0" timeOffset="1733">1863 171 526 0,'0'0'176'0,"0"0"-61"0,0 0-24 16,0 0-27-16,0 0-61 16,0 0-3-16,-18 3 0 15,18 23 5-15,18-5 1 16,23 0-6-16,-4-9 0 16,-5-10 7-16,-14-2 3 15,10 0-10-15,-28 0 28 16,14-9-7-16,-14-14 34 15,0-3 0-15,0-3-31 16,-23 3 5-16,-5 2-28 16,-4 4 12-16,14 8-13 0,0 3-19 15,-5 9-30-15,23 0-134 16,0 0-70-16,0 23-463 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5:04.8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189 647 7 0,'0'0'582'0,"0"0"-427"15,0 0-13-15,0 0-20 16,0 0-26-16,0 0-42 16,-60-90-5-16,51 90-39 15,-18 0 2-15,-5 12-4 16,4 20-7-16,5 8 6 15,14 7-7-15,9-1 6 16,0-5-12-16,9-3 5 16,42-9 0-16,-1-11-7 15,0-13-14-15,-13-5 20 16,-5 0-13-16,-4-16 15 16,-19-14 12-16,-9-8-11 15,0-3 2-15,0-3 15 0,-9 4-10 16,-28 5 19-16,-13 5-10 15,8 13-7-15,-3 7 14 16,13 10-13-16,4 0-10 16,14 10-1-16,5 22 0 15,9 7-7-15,0 1 7 16,32 3-10-16,28-2 8 16,8-11-3-16,10-10 2 15,0-14 2-15,-9-6 1 16,-1 0 2-16,-8-9 0 15,-10-23-2-15,1-6 15 0,-10-6-8 16,-32-8 19 0,-9-3 21-16,0-3-2 0,0 2-4 15,-41 6-6 1,0 13-11-16,13 13 17 0,10 12-29 16,-5 12-7-16,14 0-5 15,-19 32 7-15,5 38-7 16,5 33 0-16,0 30 7 15,-5 28-6-15,5 20-1 16,-10 6 0-16,-4 0-3 16,14-19-10-16,18-22-36 15,0-29-22-15,0-32-12 16,41-36 18-16,28-28 16 16,-1-21 42-16,28 0-1 0,5-42 16 15,-14-16-6-15,-5-9 14 16,-36-6 4-16,-23 1 19 15,-23-5-10-15,0 2-13 16,-59 2-2-16,-42 3-10 16,-27 11-8-16,9 12 4 15,23 24-16-15,13 15-50 16,47 8-133-16,26 0-181 16</inkml:trace>
  <inkml:trace contextRef="#ctx0" brushRef="#br0" timeOffset="346">1988 312 831 0,'0'0'163'0,"0"0"8"16,0 0-20-16,0 0-59 16,0 0-29-16,0 0-42 15,-160-88-6-15,150 135-15 16,-8 20 0-16,4 22 18 0,5 2-18 16,0 12 0-16,9 4 5 15,0 2 1-15,0-7-3 16,0-7-3-16,0-21-14 15,18-19-33-15,5-19-84 16,-4-19-83-16,-10-17-44 16,-9 0-56-16,0-12-60 15</inkml:trace>
  <inkml:trace contextRef="#ctx0" brushRef="#br0" timeOffset="1388">1768 1044 61 0,'0'0'190'16,"0"0"-70"-16,-197-190-31 15,147 147 25-15,0 16 15 16,31 10-26-16,1 8-53 0,9 3 19 15,9 6-17-15,0 0-33 16,27 0-13-16,65 0-1 16,13 0 26-16,23 0 1 15,10 0-24-15,-19 0 14 16,-19 0-17-16,-22-14 4 16,-28-1 30-16,-22-6 2 15,-5 1 31-15,-23 0-11 16,0-1-23-16,0 7 11 15,0 2-30-15,0 9-12 16,0 3 2-16,0 0-7 16,0 0-4-16,-9 15 0 15,9 21 2-15,0 9 8 16,-14 2-8-16,14-3 1 16,0-4 0-16,0-8-1 0,0-5 0 15,0-10-2-15,32-5 7 16,-14-9-5-16,14-3 0 15,-4 0 3-15,4-21 9 16,-5-11-11-16,-8 0 2 16,3-2 0-16,-12 1 5 15,-1 7-8-15,0 12 0 16,-9 4 8-16,0 8-16 16,0 2 8-16,0 0-9 15,0 8 7-15,9 16-6 16,0 2 8-16,-9 1 0 15,23-5-4-15,-23-1 2 16,9 0-3-16,0-8 0 16,1 0-3-16,12-7-3 0,-12-6 9 15,8 0 1-15,0 0-2 16,-9 0 2-16,14-20 1 16,-4-7 0-16,-1 0 0 15,-4 1 4-15,4 9-4 16,-9 2 0-16,-9 9 6 15,9 6-13-15,0 0 7 16,1 0-8-16,-10 0 1 16,13 24 0-16,-13 6 7 15,9-4 0-15,-9 6-12 16,10-9-12-16,-1-6-37 0,0-5 26 16,0-12 27-16,5 0-4 15,4 0 12-15,0 0-1 16,5-24 9-16,5-2-6 15,-1 0-2-15,14 0 2 16,-9 2 0-16,-4 10 0 16,-10 5 0-16,-9 6-2 15,5 3 9-15,-14 0-16 16,9 0 7-16,10 16 0 16,-1 3-7-16,5 7 7 15,4-5 0-15,14-3 0 16,19-7 8-16,-10-7-8 15,5-4 0-15,5 0 1 16,-10-4 0-16,-9-23 3 16,-4-5-3-16,-5-8 0 0,-14-7 5 15,5 1-2 1,-23-7 12-16,0 9 3 0,-14 5 17 16,-22 14-20-16,-5 13-14 15,-1 12 5-15,6 4-5 16,-15 34-1-16,24 14 0 15,4 3 7-15,23 1-10 16,0-4 2-16,0-5 0 16,41-8-5-16,28-11 1 15,0-5-10-15,22-11-23 0,5-9-61 16,5-3-90 0,-32 0-143-16,-24 0-200 0</inkml:trace>
  <inkml:trace contextRef="#ctx0" brushRef="#br0" timeOffset="1835">2185 93 359 0,'0'0'310'0,"0"0"-175"16,0 0 4-16,0 0-45 15,0 0-31-15,0 0-19 16,0-38-43-16,-32 43 1 15,4 19 21-15,-4 2-21 16,14-2 7-16,18-7-4 16,0-2 1-16,18-4 18 15,32-7-16-15,1-4 46 16,-1 0 5-16,-13 0-14 16,4-21 14-16,-23-2-27 15,-9-4-14-15,-9 1 15 0,0 0-30 16,-9 0 1-16,-41 8-4 15,-10 12-22-15,-8 6-34 16,-10 3-194-16,18 30-376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7:11.43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18 729 561 0,'0'0'120'0,"0"0"-1"0,0 0-6 15,0 0-36-15,0 0-19 16,0 0-33-16,-18-79 11 15,45 68-32-15,5 2 10 16,14 6-21-16,4 3 7 16,1 0-1-16,-10 8-7 15,-14 25-3-15,-18 11 11 16,-9 14 0-16,0 9 0 16,0 0 0-16,-27-12 0 15,-5-17-18-15,14-17-7 16,8-15-5-16,10-6 19 15,0 0 4-15,0 0 14 0,0 0 7 16,0-30-3-16,0-13-6 16,28-9-3-16,13-2 2 15,-4 5-4-15,4 11 2 16,-9 6 4-16,-5 8-6 16,-8 7 5-16,-6 6-3 15,-3 5 4-15,-1 6-6 16,-9 0 0-16,0 0-5 15,0 0 6-15,0 0-5 16,0 0 4-16,9 0 0 16,0 6-11-16,-9 11 11 15,9-2 0-15,0 5 0 16,5 6 5-16,-5-2-5 0,0 2 0 16,1-3 7-16,8 1-12 15,5-2 5-15,4 6 0 16,5-6-3-16,-13-3 6 15,-1-5-3-15,14-3 0 16,-14-8-40-16,23-3-83 16,-13 0-58-16,13 0-147 15</inkml:trace>
  <inkml:trace contextRef="#ctx0" brushRef="#br0" timeOffset="280">984 752 424 0,'0'0'173'0,"0"0"-114"16,0 0 38-16,0 0-22 15,0 0-57-15,0 0-11 16,0-14 0-16,41 11-7 15,9 3 9-15,28-3 1 16,0 3-8-16,0-3-2 16,4 0-6-16,-36 0 5 15,-5 0-135-15,-23 3-27 16,-18 0-69-16</inkml:trace>
  <inkml:trace contextRef="#ctx0" brushRef="#br0" timeOffset="526">1094 577 414 0,'0'0'200'0,"0"0"-61"16,0 0-31-16,0 0 6 16,0 0-24-16,0 0-51 15,-10-55 2-15,10 55-41 16,0 17 2-16,10 30-2 15,8 20 0-15,5 9 8 0,-5 12-3 16,0-1 0-16,5-3 1 16,-4-8-6-16,-1-11 0 15,0-16-6-15,5-11-118 16,-5-15-266-16</inkml:trace>
  <inkml:trace contextRef="#ctx0" brushRef="#br0" timeOffset="781">1922 379 641 0,'0'0'164'0,"0"0"-50"15,0 0-53-15,0 0-3 16,0 0-53-16,0 0 35 15,-9 186 9-15,9-104-42 16,0 6 8-16,0-1-12 16,0 5 9-16,0-9-21 15,27-4 9-15,5-12-133 16,5-11-238-16</inkml:trace>
  <inkml:trace contextRef="#ctx0" brushRef="#br0" timeOffset="1537">2860 1044 467 0,'0'0'162'0,"0"0"-81"16,0 0-57-16,0 0-3 15,0 0-13-15,0 0-3 16,0 137 40-16,-32-64-23 16,-4-3-11-16,-24 0-4 15,-18-6-1-15,5-5-12 16,18-13-111-16,14-8-407 16</inkml:trace>
  <inkml:trace contextRef="#ctx0" brushRef="#br0" timeOffset="2138">3698 773 460 0,'0'0'113'0,"0"0"0"0,0 0-22 16,0 0-17-16,0 0-23 15,0 0-43-15,69-93 6 16,-37 93-14-16,4 0-4 15,6 9-5-15,-6 20 9 16,-4 8 0-16,-23 7-1 16,-9 2-1-16,0 2 1 15,0-11 1-15,0-8 0 16,-9-11 2-16,0-15-2 16,9-3 0-16,0 0 8 15,0 0-4-15,0-12 11 0,0-24-10 16,28-13 7-1,4-3-13-15,4-1 1 0,5 4 0 16,1 1-1-16,-15 17 8 16,5 11-7-16,-14 8 0 15,-8 10 2-15,-1 2-10 16,0 0 8-16,-9 2-5 16,9 21-4-16,-9 6 8 15,0 7 1-15,0 2 4 16,0 0 4-16,14-7-5 15,-5 1-3-15,9-6 0 16,14 2 0-16,-4-6 0 16,31-11-3-16,10-7-28 15,9-4-251-15</inkml:trace>
  <inkml:trace contextRef="#ctx0" brushRef="#br0" timeOffset="2314">4852 707 446 0,'0'0'155'0,"0"0"-57"16,0 0 20-16,0 0-16 15,0 0-54-15,0 0-48 16,41-18 0-16,37 14 11 16,13-1-11-16,-4-1 0 15,0-5-24-15,5-2-256 16</inkml:trace>
  <inkml:trace contextRef="#ctx0" brushRef="#br0" timeOffset="2534">5593 318 480 0,'0'0'152'0,"0"0"-7"16,0 0-10-16,0 0-80 15,0 0-33-15,0 0-18 16,9 47 18-16,0 8 43 16,-9 9-43-16,23 9 16 0,-13 9-21 15,-1 8-12 1,0 9-10-16,-9-8-14 0,0-7-315 16</inkml:trace>
  <inkml:trace contextRef="#ctx0" brushRef="#br0" timeOffset="10809">4270 2394 358 0,'0'0'134'15,"0"0"-30"-15,0 0 1 0,0 0 22 16,0 0-85-16,0 0 25 16,0-64-46-16,0 64-13 15,0 0 6-15,0 0-14 16,0 0 0-16,0 6 0 16,0 13 3-16,0-1 7 15,0 3-10-15,-9-3 0 16,9 3-2-16,0-5 4 15,0 0-2-15,0-5 0 16,0-2 12-16,0-1-12 16,0-1 0-16,18 4 1 15,5 1 0-15,5 2-1 0,4 1 0 16,4 3-1-16,-3-1 15 16,12 4-14-16,-4-1 0 15,1 3 0-15,-15 0-2 16,-9 0 2-16,-4 1 0 15,-14-4-8-15,0-2 20 16,0-4-12-16,0 2 4 16,-41-9 4-16,0 2 4 15,4-3-7-15,-13-6-4 16,9 0 1-16,13 0-2 16,-4 0-44-16,5 0-119 15,8-2-126-15,6-18-146 16</inkml:trace>
  <inkml:trace contextRef="#ctx0" brushRef="#br0" timeOffset="11006">4389 2381 308 0,'0'0'141'16,"0"0"-28"-16,0 0-16 16,0 0 8-16,0 0-26 15,0 0 5-15,-18-89-63 16,64 77-19-16,45 1 4 15,28-1-5-15,19 4-1 16,-19 8 0-16,-32 0-46 16,-46 3-193-16,-32 20-260 0</inkml:trace>
  <inkml:trace contextRef="#ctx0" brushRef="#br0" timeOffset="5434">659 2903 551 0,'0'0'124'16,"0"0"-19"-16,0 0 17 0,0 0-39 15,0 0-2 1,0 0-19-16,0 0-53 0,0 0 29 16,-69-70-38-16,69 67 7 15,0 3-14-15,18 0 7 16,14 0 0-16,-4 9 0 15,13 17 8-15,-13 3-13 16,-6 4 5-16,-12-5 0 16,-10 2-10-16,0-7 17 15,0-6-7-15,0-5 0 16,0-6 2-16,0-3-15 16,0-3 13-16,0 0 0 15,0 0 26-15,0 0-24 16,0-18 11-16,9-19-13 15,32-7 2-15,18-5-2 0,-4-1 0 16,5 6 4-16,-1 3-6 16,-17 2 2-16,-1 8 0 15,-14 11 0-15,-8 8 11 16,-6 6-7-16,-4 6-4 16,-9 0-10-16,0 0 1 15,0 12-7-15,0 23 16 16,0 5-2-16,-22 2 13 15,3-8-11-15,19 1 0 16,0-9 8-16,0-2-14 16,0-3 6-16,32-7 0 15,14-3-9-15,23-5 14 0,31-6-5 16,10 0 0-16,-4 0-26 16,-15-20-116-1,-31-4-86-15,-24 1-143 0</inkml:trace>
  <inkml:trace contextRef="#ctx0" brushRef="#br0" timeOffset="5672">1821 2624 446 0,'0'0'154'16,"0"0"-65"-16,0 0 10 15,0 0-54-15,0 0-41 16,0 0 12-16,238-40-14 16,-128 40 5-16,-14-3-6 0,-13 3-1 15,-33 0-2-15,-22 0-12 16,-28 3-140-16,0 15-44 16,-10-1-241-16</inkml:trace>
  <inkml:trace contextRef="#ctx0" brushRef="#br0" timeOffset="5829">1931 2815 275 0,'0'0'168'0,"0"0"-84"16,0 0-64-16,0 0 19 0,0 0-3 16,0 0-20-16,279-4 11 15,-182-4-26-15,3-1-1 16,-22 6-24-16,-18 1-611 15</inkml:trace>
  <inkml:trace contextRef="#ctx0" brushRef="#br0" timeOffset="6385">2851 2570 182 0</inkml:trace>
  <inkml:trace contextRef="#ctx0" brushRef="#br0" timeOffset="9918">3066 2461 224 0,'0'0'168'0,"0"0"-115"15,0 0 58-15,0 0-25 16,0 0-62-16,0 0 22 16,-119 36-8-16,119-36 10 15,0 0 7-15,0 0-46 16,10 0 9-16,22 0 4 15,18 0-18-15,19 0 16 16,18 0-20-16,13 0 3 16,19-4-2-16,-32 2-1 15,-18 2 0-15,-37 0-3 0,-32 0-94 16,0 26-77-16,-73 9-116 16</inkml:trace>
  <inkml:trace contextRef="#ctx0" brushRef="#br0" timeOffset="10113">2897 2824 191 0,'0'0'169'0,"0"0"-116"16,0 0 9-16,0 0-10 16,0 0-25-16,0 0 35 15,201-7-33-15,-123-1-2 16,32 2 4-16,-14-1-25 0,-9 5-4 15,5 2-2 1,-24 0-10-16,-26 0-123 0,-15 0-337 16</inkml:trace>
  <inkml:trace contextRef="#ctx0" brushRef="#br0" timeOffset="13212">1052 4941 549 0,'0'0'88'0,"0"0"-21"16,0 0 17-16,0 0 50 16,0 0-63-16,0 0-20 15,-119-65 11-15,119 51-61 16,14 6 25-16,4-4-26 15,10 6 7-15,4 6-14 16,5 0 7-16,4 0 0 16,0 6-13-16,-4 20 10 15,-5 6 3-15,-5 7 0 0,-4 1 10 16,-23-2-19 0,0-6 9-16,0-9 0 0,0-9-7 15,0-8 14-15,0-6-7 16,0 0 0-16,0 0 7 15,0 0 18-15,0-15-25 16,0-11 2-16,0-6 0 16,0-6 5-16,27-2-7 15,5-1 0-15,14-3 11 16,-5 4-16-16,10 7 5 16,-15 16 0-16,-13 4-10 15,-4 13 10-15,-10 0 0 16,-9 0-3-16,9 0-5 0,0 0 1 15,5 10 7-15,-5 10 0 16,0 7-7-16,-9 1 9 16,9 2-2-16,-9 2 0 15,9-3 11-15,-9-3-12 16,23-2 1-16,-4-6 0 16,8-3-8-16,14-8 8 15,19-3-25-15,18-4-113 16,13 0-164-16,-13-6-364 15</inkml:trace>
  <inkml:trace contextRef="#ctx0" brushRef="#br0" timeOffset="13418">2128 4816 203 0,'0'0'435'16,"0"0"-311"-16,0 0-21 15,0 0-36-15,0 0-8 16,0 0-59-16,82-50 5 16,5 45-5-16,14 5 10 15,4 0-10-15,-4 0 0 16,-23 0-76-16,-28 0-150 16,-41 13-180-16</inkml:trace>
  <inkml:trace contextRef="#ctx0" brushRef="#br0" timeOffset="13600">2297 4970 332 0,'0'0'193'0,"0"0"-111"0,0 0-53 16,0 0 15-16,0 0 22 15,0 0-32-15,197 0-3 16,-110 0-20-16,23 0-3 15,0 0-16-15,-14 0-70 16,-23-3-534-16</inkml:trace>
  <inkml:trace contextRef="#ctx0" brushRef="#br0" timeOffset="14074">3401 4690 544 0,'0'0'156'16,"0"0"-29"-16,0 0-38 16,0 0 8-16,0 0-27 15,0 0-25-15,0-49 15 16,0 49-58-16,0 0 21 0,0 0-23 15,0 0 8 1,0 0-25-16,-10 5 16 0,10 12 1 16,0 8 2-16,0-7 3 15,0 7-5-15,0-3 0 16,32 2 12-16,5-1-7 16,4 4-5-16,0 0 0 15,-4-1-7-15,4 0 13 16,-13-1-6-16,-5-1 0 15,-5-4 9-15,-9 2-10 16,0-2 1-16,-9 0 0 16,0 1-6-16,0-4 8 0,-27-2-2 15,-14-2 2 1,4-6 12-16,-4-4-14 0,0-3 0 16,4 0-42-16,-4-6-59 15,13-20-110-15,5-12-63 16,23-8-32-16</inkml:trace>
  <inkml:trace contextRef="#ctx0" brushRef="#br0" timeOffset="14129">3401 4690 309 0</inkml:trace>
  <inkml:trace contextRef="#ctx0" brushRef="#br0" timeOffset="14199">3401 4690 309 0,'82'-49'173'0,"-64"31"-90"0,10 0 12 0,22 4 10 16,19 5-70-16,13 3 3 15,-4 3-38-15,-9 3 1 16,-33 0-10-16,-13 0-176 15</inkml:trace>
  <inkml:trace contextRef="#ctx0" brushRef="#br0" timeOffset="15262">7154 635 436 0,'0'0'112'16,"0"0"-32"-16,0 0 25 15,0 0-34-15,0 0-30 16,0 0-4-16,28-17-28 16,13 17 9-16,18 0 20 15,28 0-37-15,0 0 25 16,23 0-22-16,0-2-1 15,-14-7 22-15,-14-3-14 0,-22 3-6 16,-23 4 6-16,-19 1 2 16,-4 4 6-16,-14 0-12 15,0-2-7-15,0-4 40 16,-14-4-35-16,-23-4 3 16,-22 0-8-16,8-4 11 15,1 4-14-15,-9-4 3 16,22 6 0-16,5 1-4 15,23 2 12-15,0 3-8 16,9 3 0-16,0 1 16 16,0-2-33-16,41 4 17 15,18 0 0-15,19 0-5 0,0 0 10 16,-9 0-5-16,8 6 0 16,-3 17 9-16,-19 1-12 15,-5 6 3-15,-27 1 0 16,-5 2-12-16,-18 2 12 15,0-1 0-15,-41 7-3 16,-19-9 4-16,1 3-11 16,-1-6-12-16,24-5-163 15,27-1-96-15</inkml:trace>
  <inkml:trace contextRef="#ctx0" brushRef="#br0" timeOffset="15738">8958 527 586 0,'0'0'162'0,"0"0"-60"16,0 0 7-16,0 0-85 16,0 0-3-16,0 0 28 15,0 167-26-15,0-94 18 16,0-3-33-16,0-8-5 15,0-16 3-15,0-14 2 16,-10-17-8-16,10-10 0 16,-9-5 11-16,0 0 7 15,-5-26-18-15,5-24 6 16,9-26-7-16,0-17 9 0,32-9-8 16,19-3 0-16,-15 9 13 15,15 12-15-15,-10 11 2 16,-5 17 0-16,-17 18-4 15,-6 21 7-15,-13 14-3 16,0 3 0-16,10 0-6 16,-1 15 2-16,9 25 2 15,14 24 2-15,-4 15-11 16,-6 17 11-16,-3 7 0 16,-1-2-1-16,0-1 13 15,-4-16-12-15,4-19 0 16,1-22-18-16,-10-19-40 15,5-16-118-15,-14-8-28 0,0 0 61 16,-23-14-155-16,-14-16 73 16</inkml:trace>
  <inkml:trace contextRef="#ctx0" brushRef="#br0" timeOffset="16787">8958 726 113 0,'0'0'130'15,"0"0"-24"-15,0 0-54 16,0 0-37-16,0 0-10 15,0 0 27-15,178-14 27 16,-59 14-29-16,9 0 30 16,0 2 2-16,-18 2-27 15,-23-2 27-15,-27 1-32 0,-24-3-5 16,-13 0 25-16,-23 0-25 16,9 0 30-16,-9 0 13 15,0 0-39-15,0-17 14 16,-32 2-43-16,-4 5 0 15,-15 9-4-15,10 1 5 16,14 0-1-16,-14 17 0 16,13 18 4-16,10 9-8 15,4 2 4-15,14-5 0 16,0-11-4-16,0-9 5 16,23-14-1-16,14-3 0 15,4-4 13-15,0 0-13 16,-4-26 0-16,4-16 4 0,-14-13-2 15,5-9-2-15,-13-9 0 16,-10 0-2-16,0 0 17 16,-9 9-15-16,0 11 0 15,0 16 7-15,-9 13 8 16,0 12 6-16,-1 9 0 16,10 3-2-16,-9 0-17 15,9 27-2-15,0 22 0 16,0 15 5-16,0 9-9 15,0 0 4-15,28 0 0 16,13-8-2-16,-4-13 9 16,4-13-7-16,0-13 0 15,-14-16 13-15,5-6-15 16,-4-4 2-16,4 0 0 0,-5-30 6 16,5-8 3-16,14-5-9 15,-5-1 0-15,-13 7 10 16,13 7-14-16,-13 12 4 15,-6 16 0-15,-3 2-11 16,-10 0 4-16,14 11 7 16,-14 13 0-16,9-1 3 15,-9-2-9-15,-9-10 6 16,0-5 0-16,0-6-8 16,0 0 11-16,0 0-3 15,0 0 4-15,0 0 13 16,0-9-13-16,0-15-4 15,0 3 0-15,-27 5-10 0,4 4 10 16,-14 3 0-16,15 9-4 16,3 0 6-16,1 0-3 15,0 26 1-15,4 22 0 16,5 7-16-16,-10-3 16 16,19-2 0-16,0-10 0 15,0-10 10-15,0-13-10 16,0-14 0-16,0-3-2 15,19 0-5-15,4-33 7 16,4-13 0-16,1-18-2 16,13-12 12-16,-9-5-10 15,-14-3 0-15,0 4 12 0,-18 7-17 16,0 15 5-16,0 9 0 16,0 17-7-16,-18 14 18 15,9 18-11-15,0 0 0 16,9 21-3-16,0 31-6 15,-14 21 9-15,14 9 0 16,0 11-8-16,14 4 13 16,22-10-5-16,24-3 0 15,9-17 14-15,-1-17-32 16,15-14 18-16,4-25-260 16,-10-11-360-16</inkml:trace>
  <inkml:trace contextRef="#ctx0" brushRef="#br0" timeOffset="17053">11159 0 400 0,'0'0'220'16,"0"0"-93"-16,0 0-2 15,0 0-11-15,0 0-59 16,0 0-36-16,0 23-13 15,0 68 1-15,0 14 40 16,0 8-42-16,0 10-2 16,0 8 7-16,0 3 5 15,0-3-15-15,0-8 0 16,0-24-11-16,0-14 8 0,0-21-119 16,0-20-169-16,19-18-319 15</inkml:trace>
  <inkml:trace contextRef="#ctx0" brushRef="#br0" timeOffset="17468">11828 384 544 0,'0'0'159'15,"0"0"-50"-15,0 0 25 16,-97-172-18-16,56 143-69 15,14 6 35-15,-5 10-45 0,4 5-24 16,-4 8 12 0,-4 0-22-16,4 21-3 0,-5 20 0 15,5 5 12-15,14 4-14 16,8 6 2-16,10 2 0 16,10 6-6-16,40-3 6 15,19 4 0-15,8 2-2 16,1-3 13-16,0-3-15 15,-18-9 4-15,-19-4 0 16,-14-11-10-16,-13-8 10 16,-5-5 0-16,-9-4-6 15,0-9 10-15,-9 1-4 0,-50-8 0 16,-10-3 2-16,-23-1-22 16,5 0 3-16,-4 0-31 15,31 0-5-15,24-1-82 16,26-9 36-16,10-13-47 15,46-9-72-15,46-14-175 16</inkml:trace>
  <inkml:trace contextRef="#ctx0" brushRef="#br0" timeOffset="18246">12125 539 377 0,'0'0'165'0,"0"0"-40"16,0 0 2-16,0 0-40 0,0 0-70 15,0 0 15 1,-27 38-15-16,4 15-10 0,14 6 21 16,9-4-24-16,0 0-4 15,0-9 3-15,0-10 10 16,9-13-9-16,23-12-4 16,-5-11 0-16,14 0 0 15,-4 0 4-15,-5-16-4 16,-14-14 2-16,5-2 13 15,-13-6-13-15,-10 1-2 16,9 4 2-16,0 6-4 16,-9 14 2-16,0 5 0 0,9 8 0 15,0 4-4 1,14 29 4-16,-5 7 0 0,1 1 2 16,13 1-12-16,-5-12 10 15,5-6 0-15,5-9-7 16,4-11 13-16,9-4-6 15,-13 0 0-15,-5-19 3 16,5-19-6-16,-14-8 3 16,-14-15 0-16,-9-8 10 15,0 0 1-15,0 0-3 16,-19 7 44-16,-13 13-30 16,14 13 42-16,-5 16-27 15,14 11-15-15,9 9-2 16,0 0-20-16,0 15-2 15,0 35-2-15,0 22 8 0,0 16-5 16,0 5 1-16,0-5 0 16,0-10-5-16,0-15 10 15,0-21-5-15,0-15 0 16,0-13 10-16,0-11-15 16,0-3 5-16,0 0 0 15,9-3 11-15,23-26-7 16,19-9-4-16,-15 3 0 15,-4 9 11-15,-14 6-15 16,15 8 4-16,-24 9 0 16,9 3-13-16,14 0 10 15,-14 29 3-15,1 9-5 16,-1 6-3-16,5-6 1 0,-14-7 1 16,0-4-3-16,-9-9-6 15,0-7 10-15,0-3-13 16,-9-8-14-16,-41 0-13 15,-10 0 5-15,1 0-68 16,8 0-79-16,15-10-15 16,36-6-118-16</inkml:trace>
  <inkml:trace contextRef="#ctx0" brushRef="#br0" timeOffset="20163">13091 607 301 0,'0'0'115'0,"0"0"4"15,0 0 6 1,92-164-35-16,-83 138 21 0,0 9-54 16,-9 5-27-16,0 6 47 15,9 6-60-15,-9 0 5 16,0 0-22-16,0 26-3 16,0 29 1-16,0 27 2 15,0 12 0-15,-9 2 3 16,9 0 3-16,0-17-6 15,0-21 0-15,0-17 12 16,0-19-17-16,0-9 5 16,0-13 0-16,0 0 3 15,0-3 0-15,0-33-3 16,0-7 0-16,0-4 5 0,0-1-6 16,-9 0 1-16,-23 5 0 15,-5 5-11-15,5 7 11 16,5 15 0-16,17 5 0 15,10 11-6-15,0 0 2 16,0 9 1-16,10 14 3 16,26-3-5-16,14-2 5 15,1-6 0-15,-10-10-2 16,5 1 13-16,-5-3-11 16,-9 0 0-16,5 0 7 15,-19 0-11-15,14 0 4 16,-23-5 0-16,0 5 13 15,0 0-1-15,5 0-11 0,5 0-1 16,-10 0 4-16,0 22-14 16,0 13 10-16,0 1 0 15,5 4-3-15,-5 5 5 16,0-8-2-16,0-1 0 16,-9-8 9-16,9-10-15 15,-9-4 6-15,10-9 0 16,-10-5-12-16,0 0 14 15,0 0-2-15,0-8 0 16,-19-21 10-16,19-3-17 16,-9-9 7-16,9 0 0 15,0 3-7-15,9 4 12 0,33 1-5 16,8 10 0 0,-4 0-2-16,13 5-7 0,-8 10-15 15,-1-2-20-15,-14 10 37 16,-3 0-22-16,-15 0 29 15,-9 10-6-15,0 4-3 16,5 0 6-16,-5 4 3 16,0-9 0-16,-9-1-8 15,0-8 8-15,0 4 0 16,0-4 1-16,9 0 15 16,-9 0-11-16,0-15-5 15,0-9 5-15,0-2 1 16,0 3-6-16,-18 0 0 0,9 8 13 15,-14 4-3 1,5 7-9-16,9 4-1 0,-10 0-10 16,19 36 0-16,-14 7 10 15,5 7 0-15,9-6-2 16,0-7 9-16,0-8-7 16,0-8 0-16,0-9 0 15,23-9-13-15,-14-3 13 16,10 0 0-16,-10-11-3 15,9-14 10-15,-4-4-7 16,-5-2 0-16,9-5 10 16,-8 4-11-16,-1 3 1 15,-9 11 0-15,0 10-2 16,0 5 8-16,0 3-6 0,0 3 0 16,0 32-1-16,0 6-4 15,0 2 5-15,0-5 0 16,13-6-6-16,-3-8 9 15,8-13-3-15,0-5 0 16,5-6 10-16,5 0-6 16,13-11-4-16,9-19 2 15,-22 2 3-15,13-8 1 16,-14 7-6-16,5-3 5 16,-13 9 8-16,-1 5-11 15,0 13-2-15,-4 5-2 16,-14 0-16-16,9 17 16 15,-9 9 2-15,0 0-7 0,0-8 17 16,0-6-10 0,0-4 0-16,9-8 3 0,-9 0-8 15,0 0 5-15,0 0 0 16,0 0 0-16,0-14 11 16,0-4-11-16,0 1 0 15,0 5 6-15,0 0-10 16,-9 10 4-16,9 2 0 15,-9 0-13-15,-5 14 1 16,5 24 12-16,0 3 0 16,9-2-14-16,0-5 3 15,0-8-5-15,0-8-10 0,18-16 24 16,33-2-15-16,-10 0 17 16,18-29 0-16,1-17 10 15,-10-13 0-15,-4-8-10 16,4-3 20-16,-9-6 41 15,-13-2-43-15,-19 2 36 16,5 3 3-16,-14 9-41 16,0 14 35-16,0 15-27 15,0 17-3-15,0 18 0 16,-14 0-21-16,14 24 0 16,-18 34-13-16,9 24 28 15,-10 14-16-15,6 3 1 16,3-4 0-16,10-6-11 15,0-18 9-15,0-19-25 16,23-12-32-16,5-19-84 0,4-15 23 16,-5-6-10-16,1 0-31 15,-5-21 1-15,-14-14-13 16,-9-9 159-16,0-5 14 16,0 5 1-16,-9 1 38 15,-33 0 31-15,15 12 12 16,4 8-22-16,14 5-26 15,9 10 8-15,0-1 12 16,9-1-52-16,32 3 4 16,19 1-6-16,-1 1 5 0,-8-2-9 15,8 1 4 1,-22 4 0-16,4-4 14 0,-4 2-6 16,-15-2 43-16,-12 4 11 15,-1-1-36-15,9 3 12 16,-4 0-38-16,-14 29 0 15,9 23 1-15,-9 10 9 16,0 3-10-16,0-5 0 16,-23-11 11-16,14-5-13 15,0-11 2-15,0-13-8 16,9-11-3-16,0-9-194 16,0 0-213-16</inkml:trace>
  <inkml:trace contextRef="#ctx0" brushRef="#br0" timeOffset="20321">15325 251 288 0,'0'0'115'0,"0"0"-56"0,0 0 32 16,0 0-16-16,0 0-43 16,0 0-32-16,0-15-12 15,9 59-9-15,9 5-263 16</inkml:trace>
  <inkml:trace contextRef="#ctx0" brushRef="#br0" timeOffset="21026">15737 691 506 0,'0'0'157'0,"0"0"6"0,0 0-49 15,0 0-61-15,0 0 19 16,0-155-69-16,0 155 18 16,-9 0-21-16,-10 21-4 15,-4 25 0-15,-4 14 4 16,4-5 0-16,14 0-1 16,9-11 8-16,0-10-7 15,0-10 0-15,0-13-13 16,32-11 6-16,5 0 1 15,4 0 6-15,0-19-8 16,-4-17 11-16,-5-5-3 0,-5-5 0 16,-18-9 11-16,-9-1-6 15,0-2-5-15,0 8 4 16,-9 6 22-16,-18 15-21 16,17 15-3-16,-12 8-2 15,12 6 5-15,1 11-7 16,0 35 2-16,0 16 0 15,9 3-9-15,0-1 9 16,0-15 0-16,37-11-1 16,13-18 5-16,19-11-8 0,-10-9 4 15,10 0-3 1,-1-20-8-16,-8-12 11 0,-1 0 0 16,-8 0-2-16,-24 2 14 15,5 7-12-15,-13 12 0 16,-1 11 5-16,5 0-19 15,-5 0 14-15,-9 25 0 16,14 2-14-16,-14-4 20 16,0-7-6-16,1-3 0 15,-1-1 6-15,0-4-13 16,5 2 7-16,-5-5 0 16,9-2-7-16,23-3 22 15,5 0-15-15,23-8 6 16,4-16 2-16,-4 4 8 15,-10-1-16-15,-22 10 0 0,4 7-7 16,-23 4 11 0,1 0-4-16,-19 27 0 0,0 11-19 15,0 9 13-15,0-1-159 16,-55 1-334-16</inkml:trace>
  <inkml:trace contextRef="#ctx0" brushRef="#br0" timeOffset="27484">5909 2467 170 0,'0'0'185'0,"0"0"-93"15,0 0 16-15,0 0-27 16,0 0-50-16,0 0 33 16,0-166-31-16,0 125-13 15,27-5 31-15,6-4-44 16,-6 3 16-16,5 6 1 0,-23 9-23 15,9 9 28-15,-18 5-27 16,0 9 4-16,0 4 2 16,0 5 2-16,0 0-10 15,0-3 0-15,10 3 9 16,-10 0-14-16,0 0 5 16,0 0 0-16,23 0-9 15,13-2 14-15,33-5-5 16,22-2 0-16,28-5 14 15,19 0-14-15,8-7 0 16,24-2 0-16,8 2-3 16,-13 7 3-16,-14 2 0 15,-46 6 0-15,-22 4 8 0,-47 2-8 16,-13 0 0 0,-14-4-1-16,-9 2-10 0,0-2 18 15,0-2-7-15,0-5 82 16,-32-6-64-16,-4-4-4 15,-6 1-14-15,1 2 13 16,5 1-23-16,13 5 10 16,4 6 0-16,10 1-4 15,9 1 15-15,0 4-11 16,0-2 0-16,0-2 2 16,0 4-12-16,0-2 10 15,0 2 0-15,0 0-4 0,0 0 9 16,0 0-5-16,0 0 0 15,0 0 10-15,0 0-22 16,0 0 12-16,28 0 0 16,4 0-12-16,9 0 17 15,-4 2-5-15,4 13 0 16,9 3 12-16,-13 5-26 16,-5 3 14-16,-5 2 0 15,-8-1-8-15,-19 0 10 16,0-4-2-16,0 6 0 15,-37 7-49-15,-55 8-24 16,-22 5-126-16,-37 0-132 16</inkml:trace>
  <inkml:trace contextRef="#ctx0" brushRef="#br0" timeOffset="28293">5996 2561 5 0,'0'0'84'0,"0"0"37"15,0 0 28-15,0 0-23 16,0 0-49-16,0 0-4 15,-27-21-16-15,27 21-24 16,0 0 22-16,0 0-33 16,0 0-21-16,0 0 1 15,0 0 9-15,0 33-11 0,0 10 0 16,18 4 8-16,14-1-5 16,4-2-3-16,24-1 1 15,18-1-3-15,23-7 9 16,27-9-7-16,18-10 0 15,14-8 14-15,19-8-14 16,-5 0 0-16,-5-3 3 16,-31-9-5-16,-19 3 2 15,-28 3 0-15,-45 3-3 16,-14 0 14-16,-14 0-11 16,-18 1 0-16,0-2 5 15,0-5 4-15,0-5-9 0,0-3 1 16,-18 0-6-1,-14-1 10-15,-5-2-5 0,-4 4 0 16,0 0 8-16,13 0-12 16,10 8 4-16,9-1 0 15,-5 6-4-15,14 0 11 16,0 3-7-16,0 0 0 16,0 0 13-16,0 0-26 15,0 0 13-15,14 0-9 16,13 0-4-16,24 0 17 15,-15 0-4-15,6 9 0 16,-1 11 9-16,-14 1-17 16,-8 2 8-16,3 3 0 15,-22-2-8-15,0 2 11 16,0 3-3-16,-41 1 0 0,-18 2-77 16,-1-9-162-16</inkml:trace>
  <inkml:trace contextRef="#ctx0" brushRef="#br0" timeOffset="31659">8404 3007 136 0,'0'0'451'0,"0"0"-338"16,0-160 1-16,0 118-48 16,0 10 18-16,0 12 9 15,0 12-49-15,0 8 26 16,13 0-70-16,6 25 0 16,8 34-9-16,5 32 20 15,-13 28-11-15,-1 24 0 0,-18 17 17 16,0 7-16-1,0 5-1-15,0-15 0 0,0-26-6 16,0-25 8-16,0-37-4 16,41-31-5-16,9-20-15 15,1-18 14-15,-5 0 4 16,13-38 4-16,-9-20-6 16,-8-14 11-16,-33-2-5 15,-9-5 0-15,0-3 12 16,-60 1-16-16,-18 1 4 15,-22 5 0-15,13 12-14 16,-5 12 14-16,5 11 0 16,9 8 0-16,28 11 2 15,9 5-3-15,32 12 1 16,9 1 0-16,0 0-13 0,0-3 11 16,32-6-19-16,46-5 10 15,18-11-7-15,23 1 18 16,0-6 0-16,0 4 0 15,0 1-8-15,-32 0 8 16,-19 15 0-16,-17 0-6 16,-19 8 16-16,-23 1-10 15,-9 4 0-15,0 0 7 16,0-2-17-16,0 2 10 16,0 0 0-16,0 0-9 0,-9 0-4 15,-23 0 13 1,-9 8 0-16,-5 8 12 0,14 0-18 15,4 9 6-15,5 3 0 16,5 4-8-16,9-1 11 16,9-5-3-16,0-4 0 15,0-16 7-15,27-6-11 16,15 0 4-16,-1 0 0 16,-5-23-2-16,-4-8 7 15,-4 3-5-15,-28-4 0 16,9 6 11-16,-9 6-8 15,0 2-3-15,0 10 0 16,0 2-7-16,0 6 7 16,0 0-2-16,0 19 2 15,0 17 0-15,0 8-5 0,23-5 5 16,4-2 0-16,5-9-6 16,5-12 9-16,4-11-3 15,0-5 0-15,-4 0 14 16,13-23-14-16,1-21 0 15,-15-9 4-15,6-8-10 16,-15-8 6-16,5-5 0 16,-23 7 1-16,-9 0 12 15,0 11-13-15,0 10 0 16,-18 8 11-16,-5 12 19 16,5 14-24-16,-1 12 9 15,10 0-15-15,-14 23 4 16,-4 32-4-16,18 21 0 15,9 15 10-15,0 8-17 0,0 1 7 16,27-12 0-16,14-16-10 16,10-27 15-16,-5-17-5 15,4-19 0-15,0-9 11 16,1-4-15-16,-6-25 4 16,6-5 0-16,-28-9-3 15,-5 4 10-15,0-5-7 16,-18 0 0-16,9 3 12 15,-9 7-17-15,0 10 5 16,0 12 0-16,0 9-7 16,0 3 7-16,0 6 0 15,0 41-4-15,32 17 5 16,-4 16-2-16,4-5 1 0,-5-5 0 16,5-9-14-16,-13-11 14 15,-1-10-6-15,-9-7 3 16,-9-16-38-16,0-6 22 15,0-7-23-15,-27-4 14 16,-14 0 9-16,4-6 15 16,5-18 4-16,14 4-3 15,18 0 11-15,0-2-8 16,0 6 0-16,0 4 3 16,18 1-14-16,32-1 11 0,1 0 0 15,8-2-4 1,1-7 13-16,-1-2-9 0,1-8 0 15,-5-5-1-15,-5-2-9 16,0 0 10-16,-9-3 0 16,-31 6-3-16,-1 5 17 15,-9 1-14-15,0 13 22 16,-9 4-20-16,-10 6 37 16,-13 6-39-16,14 0 1 15,-5 18-3-15,14 25 11 16,9 15-9-16,0 10 0 15,0 0 13-15,32-5-17 16,27-11 4-16,1-14 0 16,9-15-3-16,-1-11 7 15,-8-12-6-15,-1 0 2 0,-22-2-97 16,-5-28-28-16,-14-5-155 16</inkml:trace>
  <inkml:trace contextRef="#ctx0" brushRef="#br0" timeOffset="33880">8427 1660 130 0,'0'0'125'0,"0"0"-11"0,0 0-14 15,0 0 12-15,0 0-45 16,0 0 0-16,0 0 9 15,-10-149-38-15,10 149 14 16,0 0-5-16,0 0-43 16,-13 46 7-16,4 24-11 15,-1 18 0-15,10 11 24 16,-9-3-17-16,9-8-7 16,0-12 0-16,0-19 12 0,19-12-13 15,13-13 1-15,-5-15 0 16,-18-8 2-16,14-9-2 15,-14 0-2-15,-9 0 2 16,9-13-43-16,-9-18 28 16,0-6-3-16,0-1 17 15,-41 2-15-15,-5 6 8 16,-4 2 8-16,9 5 0 16,-9 5 2-16,13 4-11 0,14 6 9 15,14 1 0 1,9 7-9-16,0 0 9 0,0 0 0 15,0 0 0-15,50 0 2 16,1 0-1-16,17 0-1 16,10 0 0-16,0 0-1 15,-19 0 1-15,-17 0 0 16,-24 0-1-16,-9 0 12 16,5 0-11-16,-14 0 0 15,9 0 8-15,0 0-12 16,9 3 4-16,14 15 0 15,5 8-4-15,-5 7 15 16,-4 10-11-16,-6 3 0 16,-3 1 1-16,-10-3-4 15,-9-9 3-15,0-9 0 0,0-8-7 16,0-12 14-16,0-6-7 16,-28 0 0-16,-4-4 10 15,14-25-4-15,-5-9-6 16,14-6 0-16,0 0 1 15,9 1 10-15,0 2-11 16,0 4 0-16,9 7 4 16,14 10-7-16,4 5 3 15,-8 9 0-15,4 6-10 16,-5 0 13-16,-9 0-3 16,0 0 0-16,0 0 2 15,5 17-8-15,-5 1 6 0,0 2 0 16,1 4-8-1,-1 1 12-15,0 0-4 0,5-2 0 16,-5-3 7-16,9-2-7 16,-9-6 0-16,-9-6 0 15,0-4-7-15,9 2 11 16,-9-4-4-16,0 0 0 16,10 0 13-16,3 0-8 15,-4-12-5-15,10-9 1 16,-1-5-5-16,-4 0 7 15,-5 1-3-15,9 7 0 16,-18 3 13-16,0 5-6 16,0 7 6-16,0 3-7 15,0 0-3-15,0 15-3 16,0 20 0-16,0 6 6 0,0 2 3 16,0-1-9-16,41-10 0 15,5-9 7-15,14-5-11 16,-1-13 4-16,10-5 0 15,-10 0 7-15,-8-11 6 16,-1-27-11-16,-22-6-2 16,-6-9 9-16,-3 1-13 15,-19-1 4-15,0 5 0 16,0 0 4-16,0 7 10 16,-9 13-14-16,-1 6 13 15,1 11-3-15,9 6 11 16,0 0-21-16,0 5 0 0,0 0-9 15,0 0 9-15,-13 0 0 16,3 25-3-16,10 13 3 16,-9 8-1-16,9 13 1 15,0-1 0-15,0 3-8 16,41 1 16-16,19-10-8 16,-1-11 0-16,19-9 10 15,0-18-11-15,9-10 1 16,5-4 0-16,-5-4 3 15,-10-19 2-15,-3-3-5 16,-38 3 0-16,-17 4 18 16,-19 11-41-16,-28 6 1 15,-73 2-262-15</inkml:trace>
  <inkml:trace contextRef="#ctx0" brushRef="#br0" timeOffset="35746">4746 4816 24 0,'0'0'520'0,"0"0"-435"16,0 0-41-16,0 0 19 15,0 0 10-15,0 0-60 0,0-21 4 16,69 21-16 0,50 5 12-16,37 7 30 0,40 0-41 15,24 0 22-15,-5 0-17 16,-9-4 1-16,-27-2 0 15,-10-3-8-15,-41-3 0 16,-41 0 4-16,-18 0 5 16,-28 0-8-16,-32 0 3 15,1 0 3-15,-10-6 28 16,0-5 20-16,-19-7-46 16,-31 0-9-16,-10-2 5 15,1 0-5-15,-1 1 0 0,10 5 11 16,23 6-11-16,-1 2 0 15,14 3 0-15,14 3-4 16,0 0 4-16,0 0-1 16,14 0-1-16,23 0-3 15,13 3 5-15,10 11 0 16,-1 4 0-16,-9 4-4 16,10 3 4-16,-23 7 0 15,4 0-2-15,-23 3 2 16,-9 1 0-16,-9 4 0 15,0-2-6-15,0-4-2 16,-27-1-18-16,-5-10-146 16,13-6-116-16</inkml:trace>
  <inkml:trace contextRef="#ctx0" brushRef="#br0" timeOffset="36242">8088 4679 709 0,'0'0'156'16,"0"0"-34"-16,0 0 2 0,0 0-39 15,0 0-23 1,0 0-62-16,0-17 12 0,0 68-12 15,-18 10 5-15,-1 3 0 16,10-5 3-16,-5-9-5 16,5-10-3-16,9-8 0 15,0-14 13-15,0-9-16 16,0-9 3-16,0 0 0 16,0 0 16-16,0-3-13 15,0-41 18-15,23-20-21 16,23-23 9-16,4-13-10 15,1-7 1-15,-10 4 0 16,-14 20 1-16,-8 26-1 0,-10 26 0 16,4 19-2-1,-13 12 7-15,10 0-11 0,-1 23-6 16,0 38 11-16,0 26-10 16,0 13 11-16,-9 11 0 15,0 0-4-15,0-10 12 16,23-16-16-16,5-27-17 15,4-19-123-15,-5-25-17 16,5-14-78-16,-14 0-10 16,1-17-188-16</inkml:trace>
  <inkml:trace contextRef="#ctx0" brushRef="#br0" timeOffset="37269">9621 4719 193 0,'0'0'209'16,"0"0"-111"-16,0 0-5 15,0 0 33-15,0 0-44 16,0 0-22-16,-13-140-60 16,13 140-15-16,0 18-33 15,0 11-372-15</inkml:trace>
  <inkml:trace contextRef="#ctx0" brushRef="#br0" timeOffset="39069">10248 4850 607 0,'0'0'171'0,"0"0"-70"0,0 0 32 16,0 0-29-16,0 0-54 15,0 0 3-15,-174-139-47 16,124 139-6-16,9 11 0 0,13 30 4 15,-4 6-4-15,23 5 0 16,9-5-1-16,0-3-10 16,9-11-9-16,33-17-6 15,-1-10 19-15,5-6-10 16,4 0 17-16,-9-9 0 16,-13-4 11-16,-6 2-11 15,-22 6 0-15,0 2 2 16,0 3 34-16,0 0-32 15,0 0 10-15,0 30-14 16,0 24 0-16,0 17-1 16,0 11 1-16,0 13 0 15,19 19-7-15,8 19 16 0,-4 11-9 16,-5-1 0-16,-8-9 12 16,-1-17-17-16,0-24 5 15,-9-35 0-15,0-26-8 16,0-20 14-16,0-12-6 15,-46 0 8-15,-36-8-3 16,-5-30 13-16,-14-18-18 16,14-11 0-16,9-23-9 15,28-21-25-15,32-19 9 16,18-17 10-16,18 4-50 16,51 8 14-16,40 13 2 15,20 14 26-15,-1 14 20 0,0 19-4 16,-18 20 7-16,-32 14 4 15,-1 6 9-15,-17 9-6 16,-10 5 7-16,-22 10-13 16,-5 6 27-16,-23 5-28 15,0 0 3-15,9 0-9 16,0 31 17-16,0 15-11 16,0 7 0-16,10-1 8 15,3-2-14-15,6-14 6 16,-5-14 0-16,-5-10-2 15,0-9 11-15,-8-3-9 16,12 0 2-16,-3-8 4 16,8-25 4-16,14-5-10 15,-9-2 0-15,-4-4 0 16,13 6 7-16,-23 6-7 0,1 11 0 16,-10 9 7-16,5 7 5 15,-14 5-12-15,9 0-7 16,18 0-1-16,-4 0 5 15,-5 12 3-15,10 5 0 16,-5 1 6-16,-5-4-6 16,0-2 0-16,5-4 0 15,5-2-6-15,-19-6 9 16,23 0-3-16,-14 0 0 16,1-2 7-16,13-22-6 0,-5-5-1 15,-9 0 0 1,5-6 4-16,5 6-3 0,-5 1-1 15,-5 10 0-15,-9 9 7 16,9 3-12-16,-4 6 5 16,14 0-2-16,-1 0-10 15,23 6 12-15,-8 14 0 16,-6-3-3-16,5-2 10 16,-8-1-7-16,3-6 0 15,5 0 3-15,-13-6-10 16,-5-2 7-16,-5 0 0 15,-9 0 3-15,0 0 8 16,0-15-9-16,-9-8-2 16,0-1 14-16,0-8-12 15,0 0-2-15,-18 0 0 0,0 3 20 16,-5 9-13-16,5 8 10 16,8 6 0-16,10 3-14 15,0 3 3-15,-9 0-6 16,9 21 0-16,0 17-16 15,0 2 22-15,0 1-6 16,9-3 0-16,19-6 9 16,4-5-14-16,-5-10 5 15,-4-2 0-15,5-9-8 16,-19-4 14-16,14-2-6 16,-5 0 0-16,0 0 8 15,15-2-5-15,-6-16-3 0,-9-2 0 16,14-1-4-16,-13 4 6 15,-10 5-2-15,5 9 0 16,-14 0 9-16,0 3-9 16,9 0 0-16,-9 0-8 15,9 0 0-15,9 9 0 16,5 14 8-16,-5 1 0 16,1-4 9-16,-1-2-14 15,-4-10 5-15,4-5-12 16,-9-3 1-16,9 0 10 15,5 0 1-15,-4 0-2 16,-1-21 13-16,14 0-11 16,-5 8 0-16,-17 0 2 15,13 8-8-15,-14 2 6 16,18 3 0-16,5 0-7 0,-4 0 9 16,4 0-2-16,4 6 0 15,-4 6-2-15,-13 2-5 16,22-2 7-16,-23-6 0 15,14-1-7-15,-4-1 13 16,-10-4-6-16,14 0 0 16,-14 0 10-16,14-27-10 15,5-11 0-15,-5-8 0 16,-23-6 11-16,0-10-4 16,-9-5 5-16,0-6 38 0,-41 1-10 15,-5 7 29 1,5 15-38-16,9 17-16 0,14 16 25 15,0 17-40-15,18 6 3 16,-10 47-3-16,1 26 0 16,9 10 5-16,0 6-5 15,28-8 0-15,31-10-6 16,10-17 6-16,-19-13-13 16,1-18-51-16,-15-17-103 15,5-12 11-15,-22 0-93 16,-1-26-195-16</inkml:trace>
  <inkml:trace contextRef="#ctx0" brushRef="#br0" timeOffset="39233">12716 4468 205 0,'0'0'290'0,"0"0"-240"15,247-29-28-15,-110 19 34 16,14 2-6-16,-13 0-44 15,-19-1-6-15,-23-6-8 16,-46-2-566-16</inkml:trace>
  <inkml:trace contextRef="#ctx0" brushRef="#br0" timeOffset="44400">1249 6434 371 0,'0'0'277'16,"0"0"-115"-16,0 0-42 15,0 0 4-15,23-163-23 16,-23 131-53-16,0 2-8 16,-23 10-33-16,5 6 7 0,-19 5 1 15,-4 6-6-15,-9 3 2 16,-10 0-11-16,1 26-3 16,-1 18-6-16,24 12 9 15,-6 5 0-15,24 3-4 16,18 0 1-16,0-6 3 15,18 1 0-15,42-4-18 16,9-3 10-16,8 1 4 16,-8 2 4-16,4-2-8 15,-27-3 14-15,-5-1-6 16,-22-5 0-16,-19-4-7 16,0-2-7-16,0-8 6 15,-51-4-20-15,-17-11 21 0,-10-4-17 16,-9-8 16-16,4-3 8 15,15 0-15-15,8-8 3 16,24-13 12-16,4-5-23 16,13 0 9-16,19-6-64 15,0-6-15-15,60-6-45 16,40 6-406-16</inkml:trace>
  <inkml:trace contextRef="#ctx0" brushRef="#br0" timeOffset="44583">1693 6881 539 0,'0'0'206'0,"0"0"-81"16,0 0-20-16,0 0-11 16,0 0-49-16,0 0-24 15,-68-18-21-15,68 18-19 16,0 0-146-16,41 0-185 15</inkml:trace>
  <inkml:trace contextRef="#ctx0" brushRef="#br0" timeOffset="44992">2128 6676 615 0,'0'0'188'0,"0"0"-62"0,0 0-15 16,0 0-18-16,0 0-50 16,0 0-15-16,-137-55-17 15,137 58-11-15,0 32 0 16,0 17-9-16,0 9 23 16,0 6-9-16,9-3-5 15,23-5 0-15,5-13-6 16,13-13 4-16,0-12 2 15,1-13-3-15,-6-8 3 16,-3 0 2-16,-10-6 9 16,-5-23-7-16,-9-11 22 0,5-14-25 15,-14-10 10 1,-9-3 7-16,0-3-18 0,0 3 31 16,-41 11-31-16,-18 11 5 15,8 17-8-15,-4 11 3 16,14 11-9-16,9 6 8 15,5 0-24-15,27 32-18 16,0 13-53-16,0 4-128 16,50 4-113-16</inkml:trace>
  <inkml:trace contextRef="#ctx0" brushRef="#br0" timeOffset="45146">2828 6828 424 0,'0'0'225'16,"0"0"-137"-16,0 0 13 16,0 0-101-16,0 0-7 15,0 0-169-15,-18-24-304 16</inkml:trace>
  <inkml:trace contextRef="#ctx0" brushRef="#br0" timeOffset="45637">3286 6685 511 0,'0'0'228'0,"0"0"-103"16,0 0 12-16,0 0-38 15,0 0-78-15,0 0-21 16,9 11 0-16,-9 39 0 15,0 11 21-15,0 7-17 16,0-4 12-16,0 3-16 16,0-9 0-16,0-8 2 15,0-15-2-15,0-18 0 16,0-10-1-16,0-7 13 16,0 0-2-16,0-12 17 15,-9-30 24-15,-14-15-16 16,14-14-15-16,0-6-10 0,0-9 28 15,0-8-38-15,9 1 16 16,-14-4-15-16,14 11 12 16,0 18-14-16,0 25 1 15,0 19 0-15,0 22-5 16,0 2-11-16,23 0 13 16,27 23 0-16,5 15-5 15,5 6 0-15,8 5 4 16,-8 7-6-16,-10-2 2 15,-9 2-21-15,-22-3 9 16,-19-7-22-16,0-2-23 16,-37-9 9-16,-23-3-92 0,10-8-105 15,-28-1-152-15</inkml:trace>
  <inkml:trace contextRef="#ctx0" brushRef="#br0" timeOffset="48343">5250 6887 556 0,'0'0'57'16,"0"0"23"-16,0 0-4 15,0 0-9-15,0 0-4 16,0 0-42-16,0 0-6 16,-41-12-15-16,100 12 18 15,37 0-7-15,55 0 18 16,14-7-21-16,32 4 13 16,-9-2-21-16,-10 2 0 15,-27 0 6-15,-46-2 0 0,-36 1-6 16,-28 4 0-16,-22-3 14 15,-19 0-8-15,0-2 18 16,0-10 31-16,0-5 0 16,-9-10-48-16,-19 5-6 15,-13-5-1-15,-19 4-1 16,10 6 1-16,4-1 0 16,-4 7 4-16,18 8-11 15,23 0 18-15,0 2-11 16,9 4 0-16,0 0 7 15,0 0-20-15,9 0 12 16,32 10 1-16,28 16-5 0,8 3 12 16,15 3-2-1,-14 4-5-15,0 1 9 0,-19 4-9 16,-9 2 0-16,-22-1 3 16,-19-2-21-16,-9-2 16 15,0 0-5-15,-46 3 4 16,-27 0-21-16,-5-3-66 15,0 0-104-15,1 0-165 16</inkml:trace>
  <inkml:trace contextRef="#ctx0" brushRef="#br0" timeOffset="51850">7703 4929 304 0,'0'0'120'0,"0"0"-103"16,0 0-13-16,0 0 85 16,0 0-12-16,280-87-3 15,-134 43-30-15,23 7-32 16,-22 4 35-16,-19 11-43 0,-18 15-2 16,-51 3-1-1,-22 4 4-15,-14 0-10 0,-14 0-46 16,0 4-77-16,0 8 26 15,1-1-36-15,-10 4-95 16</inkml:trace>
  <inkml:trace contextRef="#ctx0" brushRef="#br0" timeOffset="52244">9058 4695 105 0,'0'0'136'0,"0"0"-68"16,0 0 11-16,0 0-17 16,0 0 12-16,0 0-2 15,9-113-39-15,-18 110 11 0,-4 0-44 16,-6 3 2-16,1 0-18 16,0 0 36-16,-14 0-20 15,22 9 0-15,1 8 16 16,0 7-19-16,-5-1 3 15,14 3 0-15,0 5-13 16,0 0 11-16,23 1 2 16,5-1 2-16,4-4 9 15,-5-4-11-15,5 1 0 16,-4-1 4-16,-10 0-5 16,-4-2 1-16,-5 2 0 0,-9 0-1 15,0-6 1-15,0 4 0 16,-32-3-3-16,-5-6-13 15,5-4 8-15,5-5-65 16,4-3-66-16,5 0-35 16,18 0-12-16</inkml:trace>
  <inkml:trace contextRef="#ctx0" brushRef="#br0" timeOffset="52604">9589 4652 151 0,'0'0'117'16,"0"0"-6"-16,0 0-30 16,0 0-39-16,0 0-15 0,0 0-18 15,-110-67-2-15,74 67-14 16,4 0 27-16,4 12-17 16,-13 20 16-16,4 2-13 15,15 2-6-15,3-7 0 16,19 0-5-16,0-7 5 15,0 6 0-15,0-5 1 16,19 6 6-16,13 0-1 16,-5 3-4-16,5 3 0 15,5-3 8-15,-14-2-9 16,-14-4-1-16,0-3 5 16,-9-5-10-16,0-4 5 15,0-2 0-15,-9-4 0 0,-23 2 1 16,-19-7-1-16,-4-3 0 15,14 0-93-15,9 0-131 16,23-15-31-16</inkml:trace>
  <inkml:trace contextRef="#ctx0" brushRef="#br0" timeOffset="52868">9759 4716 340 0,'0'0'138'0,"0"0"-97"0,0 0 21 16,0 0-47-16,0 0 5 15,0 0-8-15,-42 67-4 16,33-20 12-16,0 3-11 16,9 1-5-16,0-1 22 15,0-6-21-15,0-9-4 16,0-5-1-16,0-7 0 15,9-8-7-15,0-7-5 16,-9-8-136-16,0 0-157 16</inkml:trace>
  <inkml:trace contextRef="#ctx0" brushRef="#br0" timeOffset="53069">9658 4421 305 0,'0'0'86'0,"0"0"9"15,0 0-54-15,0 0 45 16,0 0-44-16,0 0-35 16,-37-38-5-16,37 38-2 15,0 0-19-15,0 10 13 16,0 1-203-16</inkml:trace>
  <inkml:trace contextRef="#ctx0" brushRef="#br0" timeOffset="54785">8051 6746 481 0,'0'0'54'15,"0"0"49"-15,0 0 67 16,0 0-99-16,0 0 9 0,0 0-23 16,-68-64-54-1,68 64 10-15,0 9-13 0,18 32 0 16,9 8 8-16,5 9-2 15,-4 4-2-15,-5-7-1 16,-14-3 9-16,9-4-7 16,-18-16-5-16,9-12 0 15,-9-11 1-15,0-9 8 16,0 0-9-16,0 0 34 16,0-12-17-16,-9-31 48 15,-9-19-65-15,9-11 0 16,0-9 3-16,-5-11-2 15,14-6-1-15,0-6 0 16,0-3 12-16,0 6-12 16,0 15 0-16,0 19 1 0,0 21-9 15,0 25 8-15,23 11 0 16,-5 6-5-16,23 5-14 16,19 0 14-16,18 21 1 15,-1 20-16-15,1 12 14 16,-18 8-3-16,-19 3-7 15,-32 0 6-15,0-12-13 16,-9-2 17-16,-9-6 3 16,-32-9-31-16,4-1 10 15,-4-4-48-15,14-4-49 16,-5 3-15-16,13-3-86 16,10 1-197-16</inkml:trace>
  <inkml:trace contextRef="#ctx0" brushRef="#br0" timeOffset="55795">8555 6849 194 0,'0'0'194'0,"0"0"-73"16,0 0-23-16,0 0-1 16,0 0-25-16,0 0-36 15,36-30 38-15,-26 24-57 16,22 3-13-16,-5 3-1 15,23 0-3-15,10 0 0 16,-1 21 0-16,1 8 7 0,-10 3-12 16,-13 0 5-16,-5 0 0 15,-23-6-12-15,-9 0 11 16,0-5-1-16,-9 0-3 16,-32-9-18-16,13-10-10 15,-4-2 1-15,14 0 32 16,0 0 5-16,18-20-5 15,0-11 0-15,0-5 9 16,18-14 1-16,32-9-10 16,10 4 0-16,8 0 7 15,-8 17-12-15,-33 14 5 16,-8 13 0-16,-6 11 1 0,-3 0-1 16,-1 6 0-1,18 23-3-15,-4 6 11 0,-5 5-10 16,1-1 2-16,4-2 0 15,4-7-3-15,-18-7 9 16,14-6-6-16,-5-7 0 16,-8-5 8-16,-1-5-6 15,0 0-1-15,14 0-1 16,13-20 46-16,6-18-35 16,17-6 4-16,1 3 1 15,-10 6-12-15,-23 9 10 16,-8 18-14-16,-6 4 2 15,-13 4 6-15,0 0-8 16,10 0-1-16,-1 10-10 16,9 12 11-16,-9 8 4 0,14-4-4 15,-5-3 0-15,1-3-3 16,13-8 7-16,-23-6-4 16,9-3 0-16,-9-3 14 15,14 0-14-15,5-3 2 16,13-21 6-16,-4 1-9 15,13 0 2-15,-9 3-1 16,-4 8 0-16,4 6 6 16,-14 6-10-16,5 0 4 15,-4 0-6-15,4 23-1 0,-5 4 5 16,5-4 2 0,5-2-5-16,13-7 16 0,-8-7-11 15,8-7 0-15,9 0 9 16,-4-7-5-16,5-25-4 15,-1-12 0-15,1-5 8 16,-28-7 1-16,-5-5 37 16,-4-6 6-16,-23-6-27 15,0-6 22-15,0 1-26 16,0 7-14-16,-23 25 39 16,-4 17-43-16,18 14 23 15,-5 15 6-15,14 0-30 16,0 31-4-16,0 40-22 15,0 20 24-15,0 8 5 16,0-8-1-16,32-13-4 0,18-14 0 16,-4-14-29-16,14-15-10 15,8-18-89-15,6-14-19 16,-38-3-42-16,-13-3-128 16,-23-20-128-16</inkml:trace>
  <inkml:trace contextRef="#ctx0" brushRef="#br0" timeOffset="55937">10862 6601 45 0,'0'0'292'0,"0"0"-111"16,0 0-78-16,0 0-58 15,0 0-45-15,0 0 4 16,334-74 11-16,-156 54-15 0,10-3 0 16,-28-1 0-1,-41 7-166-15,-73 2-242 0</inkml:trace>
  <inkml:trace contextRef="#ctx0" brushRef="#br0" timeOffset="56324">9273 6066 470 0,'0'0'136'0,"0"0"-49"15,0 0 28 1,0 0-25-16,0 0-36 0,0 0-31 16,-87-32-23-16,74 32-1 15,13 6-2-15,-9 12 6 16,9 2 3-16,0-6-6 15,0-3 0-15,0-10 0 16,22-1 9-16,6 0-9 16,4 0 24-16,-5 0-24 15,5-1 48-15,-4-18-19 16,-19-1-26-16,-9-1 19 16,0 8-19-16,0 3-6 0,-37 7-9 15,-13 3-119-15,-9 0-109 16,8 26-326-16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8:08.97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5676 240 500 0,'0'0'127'16,"0"0"-32"-16,0 0 10 15,28-155 31-15,-28 123-65 16,0 6-24-16,-42 5 27 16,-17 12-74-16,-10 9 19 15,1 0-19-15,-38 15 9 0,-4 32-10 16,-9 8 1 0,10 13 0-16,22 1-11 0,18 10 12 15,19 2-1-15,31 4 0 16,19 3 3-16,0-4-8 15,46 1 5-15,36-4 0 16,-13-2-7-16,9-3 8 16,-19 2-1-16,1-1 0 15,-10 1 7-15,-4-5-9 16,-5-9 2-16,0-6 0 16,-13-7-3-16,-19-8 3 15,5-2 0-15,-14 2-3 16,-14-1 5-16,-55 2-2 15,-18-3 0-15,-22-7-14 16,-10 1 8-16,13-8 6 16,6-1 0-16,22-2-1 15,18-8 9-15,19 5-8 0,23-1 0 16,9 6 2-16,-1 0-10 16,10 4 8-16,0 1 0 15,10 5-4-15,17 4 11 16,5 8-7-16,-4 7 0 15,13 15 9-15,-14 13-12 16,5 17 3-16,-13 23 0 16,-19 28-1-16,0 34 14 15,0 19-13-15,0 21 10 16,-10 5-2-16,-22 3 19 0,5 4-14 16,9-4-7-16,18-3 24 15,0-9-26-15,18-1 6 16,60-11-6-16,13-25 7 15,24-26-3-15,27-33-8 16,4-32 0-16,1-13 12 16,13-19-10-16,-14-17-2 15,-8-16 0-15,-19-16 4 16,18-12-14-16,5-2-53 16,-14-52-149-16,-14-18-259 15</inkml:trace>
  <inkml:trace contextRef="#ctx0" brushRef="#br0" timeOffset="788">476 2503 111 0,'0'0'486'0,"0"0"-362"0,0 0-53 16,0 0 38-16,0 0-18 16,0 0-68-16,-50-29-1 15,50 55-22-15,0 29 0 16,0 27 44-16,0 11-38 15,-23 7 20-15,14-7-26 16,0-6 8-16,0-19-11 16,-1-25 3-16,1-20 0 15,9-14 4-15,0-9 11 16,0 0-10-16,0-11 13 0,-14-45-12 16,14-34-4-1,0-30-2-15,14-20 0 0,46-11-10 16,-1 1 19-16,-4 16-9 15,-14 32 0-15,-9 39 11 16,-22 30-7-16,-10 33-4 16,9 0-8-16,0 44 4 15,9 40-23-15,5 30 27 16,-14 17 0-16,0 4 9 16,1-4-10-16,-1-12 1 15,23-13 0-15,-14-19-12 16,9-25-61-16,6-25-147 15,-15-16-90-15</inkml:trace>
  <inkml:trace contextRef="#ctx0" brushRef="#br0" timeOffset="1597">0 2887 377 0,'0'0'58'15,"0"0"-58"-15,0 0 0 16,0 0 47-16,298-40-3 16,-134 14 18-16,15-12-22 15,18-5-18-15,-9-5 9 16,-19-1-31-16,-50 2 29 16,-41 3-3-16,-51 4 1 0,-27 2 52 15,0-1-23 1,0 4-19-16,-18 7 13 0,-10 7-43 15,5 9 42-15,14 10 0 16,0 2-35-16,9 0 3 16,0 14-17-16,0 35-7 15,0 31-10-15,0 13 24 16,0 12-7-16,0 9 0 16,9-2 13-16,-9-9-18 15,0-24 5-15,0-23-10 16,0-27 8-16,0-18-77 15,0-11-10-15,0 0 9 16,0-17-3-16,-18-24-9 16,-32-9 46-16,-1-8 42 15,-8 3-8-15,-1 6 18 0,5 10-6 16,14 10 0-16,0 11 8 16,23 10 1-16,9 5 11 15,9 1 4-15,0-2-9 16,9 1-15-16,50-3 0 15,28-6 7-15,32-8 4 16,0-4-4-16,0 2-5 16,-23 4 1-16,-36 6 17 15,-28 6-14-15,-23 6 4 16,-9 0 14-16,0 0-20 0,0 0 44 16,0 0-1-1,0 0-23-15,0 0 1 0,0 0-25 16,-18 24 0-16,-14 22 17 15,4 13-9-15,5 5-8 16,23 3 0-16,0-11 8 16,0-10-17-16,42-16 11 15,8-16-2-15,0-11 2 16,-4-3 10-16,4 0-12 16,-18-33 4-16,-4-7 9 15,-19-13-2-15,-9-4-11 16,0-5 5-16,-18 6 8 15,-33 10-7-15,-26 14-11 0,8 11 5 16,0 18-14 0,10 3 4-16,27 0-17 0,23 26-53 15,9 15-78-15,9 6-69 16</inkml:trace>
  <inkml:trace contextRef="#ctx0" brushRef="#br0" timeOffset="2348">1982 2899 446 0,'0'0'148'0,"0"0"11"16,0 0-47-16,0 0-18 15,0 0 2-15,0 0-60 16,0-111 13-16,0 111-32 16,0 0-8-16,0 4-18 0,0 30-5 15,0 13 14-15,0 9 7 16,0-4-5-16,0-2-2 15,0-9 0-15,9-13 11 16,14-7-11-16,-14-15 0 16,1-6 4-16,-1 0-14 15,14 0 10-15,4-21 0 16,-9-19 11-16,5-1 4 16,-4 1-15-16,-10 1 0 15,-9 16 9-15,9 12-15 16,-9 3 6-16,9 8 0 15,14 0-10-15,-5 8-1 16,23 23 11-16,-13 7 0 0,-10 0 10 16,14-3-23-1,-13-6 13-15,3-8 0 0,-12-9-2 16,-1-10 5-16,-9-2-3 16,9 0 0-16,-9 0 10 15,9 0 5-15,9-20-15 16,5-18 4-16,-4-3-9 15,13-3 9-15,-5 6-4 16,-9 10 0-16,5 6 6 16,-14 14-12-16,10 8 6 15,-1 0-3-15,14 8-12 16,-4 22 11-16,13 5 4 0,-14-6 0 16,14-7 11-1,-9-6-11-15,5-10 0 0,-5-6 1 16,-4 0-11-16,4-3 20 15,-5-29-10-15,-9 0 0 16,5-7 15-16,-14 2-15 16,-9 2 0-16,0 3 3 15,0 15 9-15,0 4-7 16,0 11 11-16,0 2 8 16,0 0-24-16,0 15-4 15,0 28-11-15,10 13 15 16,17-4 1-16,5-5-1 15,9-15 0-15,-4-9-6 16,13-12 6-16,10-11-2 16,-1 0-28-16,1-17-69 0,-24-25-32 15,-22-6-143-15,-14-8-294 16</inkml:trace>
  <inkml:trace contextRef="#ctx0" brushRef="#br0" timeOffset="2644">2930 2430 205 0,'0'0'238'0,"0"0"-118"16,0 0-20-16,0 0-10 15,0 0-27-15,0 0-63 0,-96-53 0 16,96 71-6 0,18 11 6-16,9 1 0 0,-4-4 10 15,5-9-9-15,4-6-1 16,-23-4 0-16,0-7-5 15,0 0 19-15,-9 0 22 16,0-21 49-16,0-8-82 16,0-1 37-16,0 1-27 15,-9 9-5-15,-9 6-15 16,9 8 7-16,-5 6-18 16,14 8-22-16,0 39-110 15,0 14 62-15,32 15-512 16</inkml:trace>
  <inkml:trace contextRef="#ctx0" brushRef="#br0" timeOffset="2935">3781 2832 475 0,'0'0'192'0,"0"0"-64"0,0 0-24 16,0 0 12-16,-82-163-49 15,45 145-22-15,5 13 31 16,5 5-58-16,-5 0-1 16,13 5-17-16,1 39 14 15,9 11-20-15,9 13 6 16,0-4 0-16,27-9-6 0,42-5 17 16,0-12-11-1,13-12 0-15,14-11 9 0,-9-15-21 16,5 0 12-16,-24 0-61 15,-27-4-58-15,-31-7-105 16,-10 8-254-16</inkml:trace>
  <inkml:trace contextRef="#ctx0" brushRef="#br0" timeOffset="3226">426 4058 625 0,'0'0'107'0,"0"0"-68"0,0 0 60 16,0 0-22-16,325-21-58 15,0-26 39-15,91-17-22 16,65-5-34-16,23-8 24 15,-1 5-26-15,-50 10 1 16,-87 9-8-16,-91 20 19 16,-115 17-15-16,-82 13 3 15,-78 3-162-15,-69 14-145 0</inkml:trace>
  <inkml:trace contextRef="#ctx0" brushRef="#br0" timeOffset="3439">1470 4086 391 0,'-225'50'127'16,"38"-12"-38"-16,68-12 19 16,50-11 31-16,46-12-81 15,23-3 5-15,110 0-61 16,96-6 48-16,133-37 48 16,114-24-38-16,69-15-16 15,41-6-32-15,-32 7 5 16,-97 13-17-16,-109 21 0 15,-96 25-13-15,-110 13 10 16,-68 9-197-16,-51 0-360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48:11.58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114 536 139 0,'0'0'175'0,"0"0"-73"16,0 0-38-16,0 0-49 15,0 0 6-15,0 0-2 16,-87 29 0-16,69-12-17 0,9-2-2 15,9-5 0-15,0-2 0 16,0 4 5-16,18-1 0 16,-9-2 10-16,24-6-15 15,-15-3 0-15,0 0 9 16,-9 0-4-16,0 0 4 16,5 0 47-16,-14-9 11 15,0-2 10-15,0-1-27 16,0 2-12-16,0 5 5 15,0-1-18-15,0 4-24 16,-23-1-2-16,14 3-22 16,0 0 23-16,0 0-11 15,0 0-54-15,0 3-32 0,9 14-61 16,0 4-175 0</inkml:trace>
  <inkml:trace contextRef="#ctx0" brushRef="#br0" timeOffset="485">1035 942 213 0,'0'0'99'0,"0"0"-78"16,0 0 21-16,0 0-40 16,0 0 18-16,0 0 35 15,0 6-14-15,0-3-32 16,0-3 2-16,0 5 0 15,0-1 35-15,18-2-1 16,5 1-10-16,-14-3-1 16,0 0-16-16,-9 0-3 15,9 0 1-15,-9 0 5 16,0 0 75-16,0 0-13 0,0 0-32 16,0 0 31-1,0-5-50-15,0-2-4 0,0 7-4 16,0-2-13-16,0-1-7 15,0 3-4-15,0 0-21 16,0 0 10-16,0 0-20 16,-18 0-30-16,9 0-56 15,-23 0-151-15,13 0-322 16</inkml:trace>
  <inkml:trace contextRef="#ctx0" brushRef="#br0" timeOffset="836">948 402 566 0,'0'0'135'15,"0"0"3"-15,0 0-37 16,0 0-19-16,0 0-47 15,0 0-35-15,-51 41 0 16,10 15 37-16,14 4-25 16,-15 14 13-16,15 5-21 15,-23 11 24-15,-10 9-2 16,10-3-19-16,-1-3 14 16,15-2-13-16,4-12-6 0,13-15 1 15,10-18 0-15,9-14-3 16,0-11 0-16,0-9-19 15,0-4 2-15,0 1-49 16,0-3-95-16,0-3-153 16,0-3 91-16</inkml:trace>
  <inkml:trace contextRef="#ctx0" brushRef="#br0" timeOffset="1349">1488 1134 356 0,'0'0'145'16,"0"0"-80"-16,0 0 29 16,0 0 1-16,0 0-29 15,0 0-30-15,0-9 43 16,9-8-3-16,0-13-62 0,14-4 26 16,-14-7-9-1,9-6 1-15,-8 5 4 0,-10-1-32 16,9 15 11-16,-9 13 20 15,0 6-21-15,0 3 23 16,0 6-28-16,0 0-7 16,0 0-4-16,0 0-2 15,0 0-2-15,0 6-6 16,0 24 9-16,0 14 1 16,0-1 2-16,0 0 0 15,23-8 2-15,4-3-2 16,5-5 0-16,-4-12-1 0,4-4-7 15,4-11 6-15,15 0-35 16,8-9-104-16,-9-29-69 16,-22-5-198-16</inkml:trace>
  <inkml:trace contextRef="#ctx0" brushRef="#br0" timeOffset="1706">1460 420 339 0,'0'0'159'0,"0"0"-33"16,0 0-57-16,0 0-15 0,0 0-43 15,0 0-7-15,-50 35 34 16,41-12-35-16,9-2 5 15,0-1 1-15,0-6-5 16,0 4 7-16,27-5-11 16,14-6 2-16,-4-1 22 15,-5-6-21-15,-14 0 14 16,-8 0 18-16,-10 0 5 16,0 0 38-16,0-18-27 15,0-2-32-15,0 6-6 16,-19 2-13-16,-8 3-14 15,-14 4 10-15,-1 5-39 0,6 0-46 16,4 2-110-16,13 16-255 16</inkml:trace>
  <inkml:trace contextRef="#ctx0" brushRef="#br0" timeOffset="2036">1923 55 547 0,'0'0'139'0,"0"0"-16"16,0 0-24-16,0 0 27 15,0 0-42-15,0 0-44 16,-69-55-5-16,69 55-28 15,27 5-5-15,33 28 2 16,18 22 6-16,13 9 11 16,-4 15-13-16,5 8 2 15,-14 12 3-15,-10 6-8 16,-8 4-1-16,-19 1-4 16,-23-1 9-16,-18-4-23 15,-41-3 1-15,-55-9-172 16,-41-9-172-16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8:21.40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802 829 827 0,'0'0'148'15,"0"0"-42"-15,0 0 15 16,0 0 10-16,0 0-74 16,0 0-12-16,0 0-21 15,0-18-19-15,0 18 0 0,9 0-5 16,0 12 0 0,10 17 0-16,4 9 1 0,-5 0-1 15,-9 0 0-15,0-3 8 16,0-6-8-16,5-7 0 15,-5-9-1-15,10-7-10 16,-19-6 8-16,27 0 3 16,5-6-2-16,18-34 11 15,19-16-7-15,-9-17-2 16,-15-9 8-16,-3-5-6 16,-24-18-2-16,-18-3 0 15,0-3-3-15,-18 6 5 16,-42 9-2-16,-18 15 0 15,-22 19-6-15,3 21-3 0,-12 29 1 16,-20 12-6 0,-8 38 0-16,-23 41 16 0,13 29-4 15,28 12 1-15,32 2 1 16,46-12-6-16,41-16 2 16,0-20-20-16,69-14 6 15,41-7-27-15,9-3 41 16,9-1-6-16,0 1 10 15,-9-6-1-15,-23 2 1 16,-4-2-3-16,-42-3-5 16,-4-1 13-16,-14-4-5 15,-5-1 0-15,-4-9 5 16,-14-3-8-16,19 0 3 16,-19 1 0-16,14-4-2 15,-5-2 2-15,1-2 0 0,-10-3 0 16,14-1-128-16,4-9-18 15,14-3-86-15,10 0-233 16</inkml:trace>
  <inkml:trace contextRef="#ctx0" brushRef="#br0" timeOffset="235">386 1689 673 0,'0'0'82'0,"0"0"-34"0,0 0 19 16,0 0-12-16,0 0-55 15,0 0-9-15,68 47 9 16,152-74 20-16,82-39 6 16,55-19-16-16,-14 12-10 15,-73 24-56-15,-114 34-197 16,-106 15-168-16</inkml:trace>
  <inkml:trace contextRef="#ctx0" brushRef="#br0" timeOffset="458">871 1801 368 0,'0'0'192'0,"-257"69"-110"0,175-49 7 15,45-5 0-15,28-3-31 16,9-6-58-16,78 0 16 15,50-6-11-15,60 0 35 16,59-47-15-16,46-17 16 16,5-9-31-16,-24 5 0 15,-63 16-6-15,-65 20 2 16,-77 23-12-16,-37 9-17 16,-32 0-158-16,0 0-236 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8:29.14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78 66 555 0,'0'0'178'0,"0"0"-13"16,0 0-56-16,0 0 7 0,0 0-56 16,0 0-52-16,-69-50-8 15,69 62-7-15,0 14 7 16,0 9-3-16,9-3 12 16,23 2 0-16,-4 10-9 15,13 1 6-15,0 0-2 16,-4 6-4-16,4-8 0 15,0-2 3-15,-13 0 6 16,-10-6-9-16,-9-3 0 16,14-6 3-16,-23-6-10 15,0-4 7-15,0-5 0 16,0-3-5-16,0 1 6 0,0 3-1 16,-41-12 0-1,-10 3-18-15,-8-3 9 16,-1 0-99-16,5 0-76 0,5-24-26 15,9-7-117-15</inkml:trace>
  <inkml:trace contextRef="#ctx0" brushRef="#br0" timeOffset="197">69 80 365 0,'0'0'180'0,"0"0"-30"16,0 0-11-16,0 0-12 15,0 0-51-15,0 0-39 0,100-82-37 16,-13 82 6 0,5 6-3-16,-5 2-3 0,-9 4-9 15,-19 2 5-15,-27 2-216 16,-23-2-286-16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8:27.3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18 242 346 0,'0'0'168'0,"0"0"-60"16,0 0 34-16,0 0-44 0,0 0-24 15,0 0-14-15,0 0-39 16,0 0 2-16,-18-44-23 15,18 36 2-15,32-2-1 16,-5 2 1-16,24 2-2 16,-15 6 0-16,6 0 7 15,8 0-7-15,-13 6 0 16,-5 18-5-16,-23 8-4 16,0 8 0-16,-9 13 9 15,0-3-2-15,-37 2 7 16,5-11-5-16,5-15 0 15,18-18-14-15,-5-4 13 16,14-4 2-16,0 0 9 16,0 0 18-16,0 0-23 0,0-6 46 15,14-20-24-15,4-7-14 16,9-13-8-16,24 2-5 16,-1-8 0-16,10-4 3 15,-1 3 1-15,-8 4-4 16,-15 11 0-16,-4 12 11 15,-23 15-5-15,0 8-6 16,-9 3 0-16,0 0-6 16,0 8-6-16,-9 30 3 15,-23 10 0-15,5 12 18 16,-5-2-3-16,23-6-6 16,9-8 0-16,0-7 0 15,9-4 2-15,32-6-2 0,9-10 0 16,10-2 14-16,-1-13-18 15,10 2 4-15,0-4-12 16,8 0-8-16,-8-6-174 16,0-24-95-16,-10 1-145 15</inkml:trace>
  <inkml:trace contextRef="#ctx0" brushRef="#br0" timeOffset="247">1323 140 413 0,'0'0'162'0,"0"0"-64"15,0 0-17-15,0 0-14 16,0 0-58-16,0 0-6 16,27-5 8-16,47 5-2 15,13 0 11-15,9 0-12 16,14 0-5-16,-19 0-3 15,-13 0-4-15,-42 5-8 16,-13 7-226-16,-23 2-174 16</inkml:trace>
  <inkml:trace contextRef="#ctx0" brushRef="#br0" timeOffset="415">1373 321 370 0,'0'0'142'0,"0"0"-86"0,0 0-38 16,0 0-16-16,0 0 77 16,0 0-42-16,293 18-10 15,-174-18-5-15,9 0-20 16,10 0-4-16,-28 0-86 16,-19-7-538-16</inkml:trace>
  <inkml:trace contextRef="#ctx0" brushRef="#br0" timeOffset="973">2536 218 383 0,'0'0'231'16,"0"0"-126"-16,0 0-20 15,0 0-3-15,0 0-68 16,0 0 14-16,50-96-28 16,-9 94 0-16,-13 2-3 15,13 0 8-15,-13 17-5 16,4 15 0-16,-14 6 2 16,-9 3-6-16,-9 6 4 0,0-10-1 15,0 2-7-15,0-6 4 16,-27-6 4-1,4-6-5-15,-5-3 16 0,5-11-17 16,23-3 6-16,0-4 0 16,0 0 26-16,0-9 11 15,0-17-14-15,14-8-16 16,23-7 3-16,22-7-2 16,1-1-8-16,8-1 6 15,-17 4-1-15,-1 11-3 16,-32 14-2-16,-8 10 0 15,-10 7 11-15,0 4-15 16,0 0 4-16,0 0-21 0,9 13 16 16,4 10 1-16,-3 6 4 15,-1 1 0-15,0-2 8 16,-9 4-8-16,18 1 0 16,-9-1 7-16,23-4-14 15,-4-1 7-15,22-10 0 16,19-4 0-16,13-11-79 15,5-2-208-15</inkml:trace>
  <inkml:trace contextRef="#ctx0" brushRef="#br0" timeOffset="1200">3850 210 558 0,'0'0'129'0,"0"0"-97"16,0 0-11-16,0 0 20 15,0 0-38-15,0 0 9 16,283-6-4-16,-164 4-4 16,10-2 0-16,-20-2-4 15,1 4-7-15,-41-2-38 16,-19 4-229-16</inkml:trace>
  <inkml:trace contextRef="#ctx0" brushRef="#br0" timeOffset="1439">4284 0 519 0,'0'0'146'0,"0"0"-16"15,0 0-35-15,0 0-12 16,0 0-67-16,0 0 0 16,10 34-9-16,8 11 2 15,-9 7-1-15,0 3 7 16,5 4-5-16,-14 2-10 16,9-9 0-16,0-6-9 15,0-10-2-15,10-12-213 0,4-12-537 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8:30.48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959 630 366 0,'0'0'161'16,"0"0"-28"-16,0 0-9 16,0 0 2-16,0 0-67 15,0 0 1-15,0 0-37 16,-59-35-9-16,150 35 3 15,46 0-14-15,42 0 1 16,9 0 4-16,-1 0-2 0,-31 0-6 16,-46 0 0-16,-42 3 7 15,-49 8-19-15,-19 1-27 16,0-3-113-16,-46 3-9 16,-36-2-35-16</inkml:trace>
  <inkml:trace contextRef="#ctx0" brushRef="#br0" timeOffset="186">1641 656 136 0,'0'0'233'16,"0"0"-95"-16,0 0 30 16,0 0-24-16,0 0-74 15,0 0-26-15,-18-14-44 16,9 46 4-16,-14 19 17 0,4 14-12 16,1 6 18-1,-5 4 0-15,5 4-21 0,18-3 7 16,0 0-12-16,0-10 8 15,0-4-17-15,9-10 8 16,32-11-88-16,-13-15-262 16</inkml:trace>
  <inkml:trace contextRef="#ctx0" brushRef="#br0" timeOffset="448">2094 1103 506 0,'0'0'201'16,"0"0"-78"-16,0 0 5 0,0 0-38 15,0 0-79-15,0 0-10 16,0 43-1-16,0 12 2 16,-9-2 1-16,0-3 3 15,9-10-6-15,0-4 0 16,0-8 8-16,0-9-21 15,9-8-6-15,9-8-99 16,-18-3-129-16,23 0-376 16</inkml:trace>
  <inkml:trace contextRef="#ctx0" brushRef="#br0" timeOffset="765">2035 921 260 0,'0'0'219'0,"0"0"-119"0,0 0 11 16,0 0-32-16,0 0-39 15,0 0-25-15,-78-20-15 16,78 38 0-16,0 5-4 16,0 0 4-16,18-12 0 15,14 5 10-15,9-14-3 16,-13 2-5-16,-1-4 2 15,-4 0 5-15,-4-4 12 16,-19-22 9-16,9-6 20 16,-9-3 21-16,0 0-48 15,0 3 30-15,0 6-22 0,-9 11-30 16,-1 6 10-16,1 9-11 16,9 6-49-16,0 32-15 15,0 15-116-15,0 2-141 16</inkml:trace>
  <inkml:trace contextRef="#ctx0" brushRef="#br0" timeOffset="1567">2451 1184 407 0,'0'0'229'0,"0"0"-97"0,0 0 7 16,0 0-50-16,0 0 14 15,0 0-69-15,-9-88-3 16,9 88 4-16,0 0-35 16,0 0-4-16,0 18-6 15,0 20 10-15,0 3 5 16,9-1-5-16,-9-1 3 16,9-7-8-16,-9-8 5 15,10-8 0-15,-1-6 0 16,4-8 8-16,-13-2-8 15,10 0 3-15,8 0 3 16,0-18 15-16,5-10-21 16,5-5 0-16,4 1 9 0,-5 4 1 15,-9 4-10-15,5 4 2 16,-14 14 9-16,-9 6-14 16,10 0 3-16,-1 0-16 15,9 9 12-15,5 14-6 16,-14 3 10-16,9 0 0 15,5-8 8-15,-23 2-13 16,9-9 5-16,1-1 0 16,-10-8-4-16,0-2 13 15,0 0-9-15,9 0 13 16,0 0-12-16,9-23 17 16,5-3-18-16,5 0 0 0,4-4-3 15,-5 7 9-15,14 6-6 16,-32 2 0-16,10 13-4 15,-19 2 1-15,9 0-2 16,14 11-6-16,-14 21-2 16,9-3 10-16,-9 3 3 15,14-3 0-15,-4-2-19 16,22-13 3-16,-14-2-5 16,14-12-13-16,5 0 33 15,5 0-3-15,-10-21 4 16,-5-11-2-16,15 0 16 15,-19-12-11-15,-14 4 12 16,-9-7-1-16,-9 6 43 0,0 3-51 16,-9 12 5-1,-18 11 17-15,4 7-25 0,14 8 20 16,-1 0-23-16,1 28-16 16,9 16 11-16,0 3 5 15,0 0 0-15,0-6-1 16,28-3 5-16,22-9-8 15,0-9-17-15,28-8-77 16,23-6-20-16,13-6-127 16,5 0-248-16</inkml:trace>
  <inkml:trace contextRef="#ctx0" brushRef="#br0" timeOffset="2029">4296 1074 407 0,'0'0'114'16,"0"0"-36"-16,0 0-35 15,0 0 8-15,0 0-34 16,0 0 3-16,119-4 48 16,-32-2-16-16,4-2-32 15,6-7 26-15,3 0-32 16,-22-2 17-16,-18 2 12 15,-33 4-8-15,-4 2 15 16,-23 0-4-16,0-6-10 16,0-2 32-16,-9-6-68 0,-32 0 0 15,-10 2-3-15,15 7 12 16,4 5-9-16,22 3 0 16,10 3 10-16,0 3-11 15,0-3 1-15,0 3 0 16,0 0-4-16,0 0 0 15,10 0 2-15,22 0-2 16,4 12 4-16,15 8 1 16,-1-2-1-16,0 8 0 15,-13-8-4-15,-5 7 4 16,5 1 0-16,-28 2-1 16,5 0 10-16,-14-2-20 0,-23 4 9 15,-37-4-110-15,-18-3-131 16,10-2-134-16</inkml:trace>
  <inkml:trace contextRef="#ctx0" brushRef="#br0" timeOffset="3756">2639 245 472 0,'0'0'137'0,"0"0"-52"15,0 0 2-15,0 0 0 16,-256-62-72-16,95 62-12 15,-35 0 8-15,-29 0-2 16,-4 6-2-16,14 0-2 16,-4 3-1-16,13-2 13 15,0-5-17-15,9 4 2 16,9 0-1-16,37 2 5 16,46-2-6-16,45-3 0 0,37 0 1 15,23-1-11-15,0 7 10 16,0 6 0-16,0 5-10 15,0 7 17-15,0 5-7 16,0 14 0-16,0 19 4 16,-9 13-1-16,9 19 6 15,0 11 3-15,0 5 52 16,0 6-38-16,9 5 15 16,23-2-11-16,-4 0-26 15,4-2 18-15,-23-9-21 16,0-6 1-16,0-9 7 15,-9 1-5-15,0-10-4 16,0-9 1-16,-27-13 15 16,4-13-15-16,5-13-1 0,9-22 6 15,9-3-10-15,0-11 4 16,0 0 0-16,27 0 0 16,55-3 7-16,33 0 7 15,63 0-14-15,51-3 3 16,18-8-3-16,10-4 0 15,8 4 0-15,-8-2-2 16,8 2-17-16,-9 2-24 16,14-3-22-16,-13 3 2 15,-1 4 45-15,0 5 1 16,28 0 17-16,23 0 1 0,36 0 7 16,23 0-8-1,10 0 0-15,-1 0 1 0,-9 0-1 16,-32 0 0-16,-27 0 0 15,-32 0 2-15,4 0 0 16,-13-14-2-16,8 4 0 16,5 2 11-16,-4-2-11 15,-9 5 0-15,-19 2 0 16,-41 0-2-16,-37-2 10 16,-59 5-8-16,-41-6 3 15,-42 2 4-15,-27 2 13 16,0 2 8-16,0-9 25 15,0-5 1-15,0-10-48 16,0-2 1-16,0 0 3 16,0 0 1-16,0-1-3 0,0 1-8 15,0-6 2-15,0-12 0 16,0-2 4-16,0-13-6 16,0-5 8-16,0-9-1 15,-9-11 3-15,-9-13-8 16,-5-11 2-16,4-5 7 15,1-13-4-15,-14 6-7 16,14 7 12-16,9 12-9 16,-1-3 4-16,10 14 0 15,-9 6-4-15,9 2 18 0,0 4-16 16,0 7-5 0,-13 10 10-16,13 12-1 0,-10 12-4 15,10 15-5-15,-9 5 8 16,9 8-7-16,0 6-1 15,0 3 0-15,-9 0-5 16,9 0 0-16,-9 0 1 16,-23 0-5-16,-28 5 7 15,-45 10-1-15,-46-2 3 16,-23-5 0-16,-46 1 3 16,-4-4 3-16,-23-1-6 15,-32-4 0-15,-46 0 11 16,-78 5-24-16,-82 7 13 15,-88 2-5-15,-17 10-10 16,-5-1 20-16,64 6-5 0,78 9 0 16,59 5-21-16,55 5 9 15,46-5-65-15,55-11-21 16,42-12 39-16,58-14-16 16,47-6 1-16,31 0-98 15,33 0-211-15</inkml:trace>
  <inkml:trace contextRef="#ctx0" brushRef="#br0" timeOffset="4545">5687 502 585 0,'0'0'147'16,"0"0"-60"-16,0 0 21 0,0 0-14 15,0 0-70-15,0 0-3 16,69-53-21-16,-18 50 0 15,-1 3-2-15,-4 0 2 16,4 0 0-16,-9 18 0 16,-4 11 2-16,-14 6-3 15,-5 2 1-15,-9 6-3 16,-9-4-1-16,0-6 4 16,0-1 0-16,-9-6-7 15,-18 0 4-15,-15 0 3 16,-8-2 0-16,0-4 7 15,13-2-1-15,-4-7-6 16,23-2 0-16,8-4-5 16,10 7 13-16,0 0-8 0,0 6 0 15,0 2 5-15,0 6-5 16,0 7 0-16,0 1 0 16,10 2-3-16,8 4 9 15,0-2-6-15,5 9 0 16,4-9 6-16,6 3-16 15,-15-3-36-15,0-12-328 16</inkml:trace>
  <inkml:trace contextRef="#ctx0" brushRef="#br0" timeOffset="4909">5971 1557 410 0,'0'0'159'0,"0"0"-41"16,0 0-19-16,0 0-13 16,0 0-48-16,0 0-36 15,-27-6 12-15,9 33-4 16,8 2-10-16,10 3 0 15,0-9 6-15,0-5 2 0,28-12-6 16,22-6 32 0,1 0 54-16,-6 0-25 0,6-12 7 15,-10-8-15-15,-14-1-13 16,-27 1 14-16,0-4-50 16,0 4-3-16,-59 0-6 15,-19 8-54-15,-23 12-136 16,5 0-154-16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9:42.34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0 225 665 0,'0'0'180'0,"0"0"-82"15,0 0 15-15,0 0-15 16,0 0-28-16,0 0 10 15,0 0-23-15,9-8-6 16,-9 8-1-16,0 0-24 16,0 0 6-16,0 0-13 15,0 0-19-15,0 0 7 16,0 0-7-16,0 0-5 16,9 14 4-16,5 23-3 0,-5 13 4 15,-9 6 0-15,0-4 4 16,0-8-2-16,0-9-2 15,0-15 1-15,0-8-7 16,0-12 9-16,0 0-3 16,0 0 0-16,0 0 2 15,0 0-6-15,0 0 4 16,0 0 0-16,0 0-7 16,18 0 12-16,10 0-10 15,31 0 2-15,24 0 3 16,4 0 7-16,-10 0-7 15,15 0 0-15,-5 0-7 16,14 0 10-16,18 0-3 16,18 0 0-16,9 6 7 0,24-6-9 15,-5 0 2-15,4 0 0 16,0 0-2-16,-4 0 7 16,-28 0-5-16,-18-6 0 15,-27-2-2-15,-42 4 0 16,-13 2 2-16,-28-2 0 15,0 4 0-15,5 0 2 16,-14-2-2-16,18-2 0 16,-9 2 3-16,10 2-1 15,-6-6-2-15,6 6 0 16,-19-6 2-16,9 4 0 16,-9-1-2-16,0-6 9 0,9-3-5 15,-9-2-1-15,0-7-2 16,0 4 3-16,0-4 2 15,0-3-6-15,0 2 2 16,9-10-8-16,14-7 11 16,-14-7-5-16,10-6 0 15,-10-10-13-15,-9 10-39 16,-51 7-192-16,-36 19-372 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9:44.11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78 286 429 0,'0'0'219'15,"0"0"-4"-15,0 0-77 16,0 0 0-16,0 0-32 16,0 0-50-16,0 0 8 15,-78-93-27-15,78 93-12 16,0 0 14-16,0 0-34 16,0 0 14-16,0 0-7 15,0 0-5-15,0 0 3 0,0 0-10 16,0 0 0-16,0 0-6 15,0 0 8-15,0 0-2 16,0 0 0-16,0 0 5 16,0-6-9-16,10-2 4 15,8-4-5-15,23-6 0 16,0-2 10-16,-13-1-2 16,-1-2-2-16,5 2 8 15,-13 7-5-15,-10-6-4 16,4 9 2-16,-13-2-1 15,10 7-1-15,-10 6 0 16,0 0-2-16,0 0 8 0,0 0-6 16,0 0 0-16,0 0-9 15,0 0 0-15,0 19 3 16,0 12 0-16,0 10-2 16,0 8 14-16,-10-2-6 15,-3 5 0-15,4-5 1 16,9-3-5-16,0-5 4 15,0-8-4-15,0-5-6 16,0-10 0-16,0-5 8 16,0-6-6-16,0-5 5 15,0 0-3-15,0 2 6 16,0-2 0-16,0 0-6 16,-28 0 4-16,-4 4-23 0,-5-4 20 15,-13 3 5 1,18-3 23-16,14 0-23 0,9 0 3 15,9 0-6-15,0 0 8 16,0 0-10-16,0 0 3 16,9 0-41-16,59 0 30 15,33 0-12-15,36-3 25 16,19-8-6-16,-28-4 8 16,-18 11-4-16,-50 4-65 15,-28 0-191-15,-14 0-270 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9:51.78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10 126 301 0,'0'0'90'0,"0"0"37"15,0 0-24-15,0 0-31 16,0 0 0-16,0 0-20 16,0-18-17-16,0 18 14 15,0 0-30-15,0 0 2 16,0 0-12-16,0 0-1 0,0 0-12 15,0 6 4 1,0 17 0-16,0 1 9 0,0-1-4 16,0 4 2-16,0-1-2 15,0-3 4-15,-9 3-5 16,9-3-4-16,0-8 0 16,0-1 1-16,0-4-1 15,0-8 0-15,0-2-1 16,0 0 10-16,0 0-10 15,0 0 1-15,18 0-8 16,24 0 8-16,-1 0 4 16,-5 0 0-16,24-8-2 15,-1 2 7-15,19-6-9 16,23 0 0-16,-14 4 4 16,14-10-7-16,-5 3 3 0,-5-2 0 15,-4 0 1-15,-18 5 5 16,-10 6-6-16,-26 0 0 15,-24 6 6-15,0 0-16 16,-9 0 10-16,9 0 0 16,-9 0 0-16,0 0 5 15,0 0-5-15,0 0 0 16,9 0 1-16,-9-2 6 16,0 2-7-16,0 0 0 15,0-4 15-15,0-4-13 16,0-4 11-16,0-8 26 15,0-1-21-15,0 4 1 16,0-1-14-16,0 1 1 16,0-1 14-16,0-2-19 0,0-1 6 15,0 10 6-15,0-4-9 16,0 9 17-16,0 3-9 16,0 3-8-16,0 0 3 15,0 0-7-15,0 0-11 16,0 0-15-16,-18 18-59 15,9 15 10-15,9-2-97 16,0 7-111-16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09:52.50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0 187 298 0,'0'0'194'0,"0"0"-125"16,0 0 20-16,0 0-29 15,0 0-15-15,0 0 11 16,138-155-10-16,-106 137-32 16,-23 10 39-16,0 2-32 0,-9 6-5 15,0 0 19 1,0 0-26-16,0 0 2 0,0 0-11 16,0 0-3-16,9 0-5 15,-9 18-12-15,9 11 20 16,0 9 20-16,5-6-19 15,-14 12 6-15,0-4-6 16,0 1 7-16,0-3-3 16,0-7-5-16,0 2 3 15,0-15-12-15,0-4 15 16,0-6-6-16,0-4 0 16,0 0 7-16,0-4-12 15,0 0 5-15,-14 0-10 16,-4 0 7-16,0 0 6 15,0 0 3-15,-15 0 24 0,15 0-26 16,-5 0 9-16,23 0-13 16,0 0 0-16,0 0-5 15,0 0 4-15,32-8-11 16,37-6 9-16,32-12 6 16,13 1 11-16,28 0-13 15,-37 11 1-15,-45 11-4 16,-51 3-212-16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0:31.17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9562 2359 629 0,'0'0'108'16,"0"0"-28"-16,0 0-3 16,0 0-26-16,0 0-25 15,0 0-23-15,-41 0 2 16,41 0-5-16,0 3 3 15,0 3 6-15,0-2-2 16,23-2-3-16,-14-2 15 16,0 0-9-16,0 0 9 15,0 0 15-15,-9 0 2 16,0-6 4-16,0-11-11 0,0 5-26 16,0 3 3-16,-9 4-6 15,-9 5-10-15,-14 0 4 16,4 0-11-16,19 22-79 15,-14 14-103-15,23 5-179 16</inkml:trace>
  <inkml:trace contextRef="#ctx0" brushRef="#br0" timeOffset="206">9553 2870 440 0,'0'0'129'0,"0"0"9"0,0 0 15 16,0 0-5-16,0 0-49 15,-151 180-31-15,96-130-17 16,-18-3-36-16,18-1 6 16,4-1-21-16,-8-8-4 15,18-5-23-15,13-5-224 16,28-19-310-16</inkml:trace>
  <inkml:trace contextRef="#ctx0" brushRef="#br0" timeOffset="952">10738 1826 453 0,'0'0'158'0,"0"0"-46"16,0 0-7-16,0 0-47 16,0 0-25-16,0 0-31 15,-41 28 7-15,32-7 1 16,0-3-4-16,9-4-6 16,0 0 6-16,37-2-2 15,31-3 26-15,24-6 1 16,-24-3-4-16,-8 0 31 15,-10 0-31-15,-41 0 26 16,1-14 9-16,-10-7-16 0,0-5 11 16,0 0-38-16,-51 2-17 15,-8 4-1 1,-1 8 4-16,1 10-9 0,22 2 4 16,-4 14-28-16,0 36-50 15,13 7-184-15,10 5-564 16</inkml:trace>
  <inkml:trace contextRef="#ctx0" brushRef="#br0" timeOffset="572">10844 2287 607 0,'0'0'187'16,"0"0"-73"-16,0 0 18 16,0 0-27-16,0 0-30 15,0 0-64-15,0 2-5 16,-9 39-6-16,-10 15 6 15,10 10 10-15,-5-1-9 16,14-1-3-16,0-8 6 0,0-7-10 16,0-11 0-1,32-9-2-15,-4-12 7 0,13-11-6 16,19-6 1-16,8 0-37 16,19-38-15-16,-4-11-103 15,-24-15-165-15</inkml:trace>
  <inkml:trace contextRef="#ctx0" brushRef="#br0" timeOffset="1935">11961 2240 232 0,'0'0'192'0,"0"0"-63"0,0 0-11 16,0 0 47-16,0 0-43 16,0 0-26-16,18-46 19 15,-9 34-44-15,0 2 7 16,5 4-29-16,-14 4-19 15,9 2 8-15,-9 0-27 16,0 0-7-16,0 0 3 16,0 0-3-16,0 0-8 15,-23 12 1-15,-23 20 3 16,-13 14-3-16,-33 13 6 16,5 11-3-16,-13 5 0 15,13-5 9-15,18-11-9 16,28-21 0-16,23-15-13 0,18-11 10 15,0-7-10-15,18 4 9 16,41-3-1-16,10 0 10 16,23 0-5-16,-5 0 0 15,0 0 10-15,-5 2-21 16,-4-2 3-16,-28 6-100 16,-32-4-125-16,-18 7-169 15</inkml:trace>
  <inkml:trace contextRef="#ctx0" brushRef="#br0" timeOffset="5238">14062 2117 556 0,'0'0'168'0,"0"0"-100"0,0 0 65 16,0 0-60-16,0 0-3 15,0 0-41-15,-170-47-22 16,161 47-6-16,9 6-1 15,0 18 0-15,0-3-3 16,0-3 10-16,32-5-7 16,-4-7 2-16,4-6 7 15,-32 0-6-15,9 0-3 16,-9 0 6-16,9 0 18 16,-9 0-13-16,0 0 8 15,0-3-16-15,0 3 6 0,0 0-5 16,0 0-4-16,0 0-41 15,0 0-74-15,0 27-143 16,0 7-271-16</inkml:trace>
  <inkml:trace contextRef="#ctx0" brushRef="#br0" timeOffset="5471">14290 2704 512 0,'0'0'55'0,"0"0"105"0,0 0-40 16,0 0-13-16,0 0-39 15,-100 182-29-15,49-143 15 16,-8-1-40-16,-1-6-10 16,1 0 7-16,13-3-11 15,14-5-22-15,14-4-132 16,18-11-154-16</inkml:trace>
  <inkml:trace contextRef="#ctx0" brushRef="#br0" timeOffset="5748">14753 2325 544 0,'0'0'171'0,"0"0"-53"15,0 0 10-15,0 0 2 16,0 0-78-16,0 0-26 16,-9-59-26-16,9 68-7 15,-9 29 7-15,-5 17 2 16,14 3 4-16,0 0 2 16,0-8-5-16,14-6-3 15,22-12 6-15,24-9 4 16,-1-8-7-16,1-9-3 15,-1-6-19-15,-18 0-13 0,-4-17-90 16,-28-21-80-16,-9-6-220 16</inkml:trace>
  <inkml:trace contextRef="#ctx0" brushRef="#br0" timeOffset="6052">14666 1925 416 0,'0'0'105'0,"0"0"-17"16,0 0-15-16,0 0-22 15,0 0-45-15,0 0 5 16,-41 26 7-16,41-6-15 0,0-8 1 16,27-4 32-1,14-2-17-15,1-6 16 0,-6 0 15 16,-4 0-20-16,-14-17 20 15,1-10 5-15,-19-1-17 16,0-1 17-16,0-1-43 16,0 10 2-16,-19 0-14 15,1 10-8-15,-5 10 3 16,14 0-78-16,0 7-192 16,9 28-75-16</inkml:trace>
  <inkml:trace contextRef="#ctx0" brushRef="#br0" timeOffset="6800">16556 2176 479 0,'0'0'74'0,"0"0"-33"0,0 0 4 15,0 0-26-15,0 0 1 16,238-4-18-16,-169 4 0 16,0 0 5-16,-10 0-7 15,-18 0 0-15,-13 0-52 16,-28 0-182-16</inkml:trace>
  <inkml:trace contextRef="#ctx0" brushRef="#br0" timeOffset="7003">16836 2059 407 0,'0'0'119'0,"0"0"-9"0,0 0-31 16,0 0-19-16,0 0-54 16,0 0 0-16,-10 102 28 15,-3-43-15-15,13 2-9 16,0-3 5-16,0-3-7 15,0-8-4-15,0-4-4 16,13-10-3-16,6-10-77 16,-10-11-536-16</inkml:trace>
  <inkml:trace contextRef="#ctx0" brushRef="#br0" timeOffset="7282">17211 1508 623 0,'0'0'175'16,"0"0"-60"-16,0 0 3 16,0 0-48-16,0 0-70 15,0 0 0-15,247 218 57 16,-119-106 0-16,19-5-14 15,-37-8-4-15,-14-5-32 0,-28-10 21 16,-36-2-28-16,-13-3 1 16,-19 0-9-16,-28 3-33 15,-72-10-258-15,-47 1-570 16</inkml:trace>
  <inkml:trace contextRef="#ctx0" brushRef="#br0" timeOffset="6312">15403 2325 502 0,'0'0'88'15,"0"0"-56"-15,0 0 63 16,0 0 14-16,0 0-70 16,247-56-4-16,-146 47-30 15,-14 3 7-15,-10 3-11 16,-8 1 8-16,-19-2-18 16,-8 4-29-16,-24-2-173 0,-18-1-340 15</inkml:trace>
  <inkml:trace contextRef="#ctx0" brushRef="#br0" timeOffset="6543">15650 2062 462 0,'0'0'107'0,"0"0"-35"15,0 0 17-15,0 0-27 16,0 0-27-16,0 0-19 15,-9 77 53-15,9-29-43 0,0 8-24 16,0 8 25-16,18 3-26 16,14 4 1-16,-4-5 2 15,13-2-4-15,-5-12-88 16,6-14-510-16</inkml:trace>
  <inkml:trace contextRef="#ctx0" brushRef="#br0" timeOffset="4655">12780 2035 192 0,'0'0'355'16,"0"0"-210"-16,0 0 9 16,0 0-14-16,0 0-48 15,0 0-4-15,9-2-29 16,-9 2-13-16,0 0 24 15,0 0-48-15,0 0 10 16,0 0 0-16,0 0-32 16,0 0 27-16,0 0-27 15,0 0-12-15,0 0 7 16,-32 17-3-16,-5 18 8 16,-13 1 4-16,23-5 4 15,4-5-8-15,23-10 0 0,0 0 0 16,0 2-12-16,9-1 9 15,23 1 3-15,18 0-4 16,10 2 8-16,8 0-5 16,1 3 1-16,-9 7 0 15,-1-1-11-15,-22 6 10 16,4 3 1-16,-14 6-6 16,-13-3 6-16,-5-3-2 15,-9-6 2-15,0-6-3 16,0-3-7-16,-23-5 10 0,-13-7 0 15,-24-2-7 1,-8-5-3-16,8-4-26 0,1 0-32 16,8 0-40-16,33-10-21 15,-5-10-51-15,23-18-116 16</inkml:trace>
  <inkml:trace contextRef="#ctx0" brushRef="#br0" timeOffset="4870">12885 2082 429 0,'0'0'136'0,"0"0"-58"16,0 0 9-16,0 0-55 16,0 0-3-16,0 0 1 0,289-105-25 15,-212 91 8-15,-8 8-13 16,-9 6-5-16,-19 0 2 15,-14 0-117-15,-13 18-193 16</inkml:trace>
  <inkml:trace contextRef="#ctx0" brushRef="#br0" timeOffset="-3909">2252 2424 410 0,'0'0'234'0,"0"0"-85"16,0 0-23-16,0 0 2 16,0 0-39-16,0 0-6 15,0 0-12-15,0-120-13 16,0 117 1-16,0 3-31 16,0 0 5-16,0 0-8 15,0 0-24-15,0 0 16 16,0 0-17-16,0 0-9 15,0 0 8-15,0 32-24 16,0 35 25-16,-14 29-4 0,-4 27 9 16,-10 8 1-16,5 0-6 15,23 1 0-15,-9-4 2 16,9-8-2-16,0-9 0 16,0-24 0-16,0-20-7 15,23-26 2-15,5-18-17 16,-1-11-5-16,14-12 22 15,1 0-16-15,-6-14 21 16,15-31 3-16,-19-9 5 16,-14-11-7-16,-9-8-1 15,-9-3 7-15,0-6-9 16,-50 3 2-16,-28 9 0 0,-9 13-2 16,-5 13 6-1,-4 15-4-15,5 14 0 0,13 6-3 16,18 9-5-16,19 0 3 15,14 0-6-15,18 0 6 16,9 0-18-16,0 0-4 16,0 0-23-16,50 0 30 15,19 3 18-15,18-3 2 16,22 0 0-16,10-20-2 16,0-12 7-16,-22-3-5 15,-11 3 0-15,-26 8 13 16,-28 12-15-16,-23 10 2 15,-9 2 0-15,0 0 19 16,0 0-14-16,0 0 14 16,-9-4-9-16,-23 4-8 0,14 0-4 15,9 0-13-15,-1 26 15 16,10 13-10-16,0 2 10 16,0 0 0-16,10-6-1 15,31-9-6-15,-5-9 4 16,6-5 3-16,-15-12 0 15,14 0 0-15,-13 0 0 16,4-24 1-16,-14-2 3 16,-9-7 2-16,-9-1 0 15,0-6 1-15,0-8-5 16,-18-2 21-16,-42 1-10 16,1 9-12-16,-10 10 12 0,1 13-8 15,17 17-5-15,-8 0 0 16,22 0-8-16,-4 27 2 15,23 16 6-15,18 7 0 16,0 2-7-16,18 0 12 16,32-13-5-16,19-12 0 15,9-14-2-15,-1-10-1 16,-8-3 3-16,14 0 0 16,-24-20 0-16,1-12 8 15,-15 0-7-15,-3 1-1 16,-15 0 6-16,-4 11-2 15,-14 8-4-15,-9 6 0 16,0 6-2-16,9 0 0 0,0 12-8 16,23 23 6-16,5 9 6 15,-5 3-5-15,-4-6 3 16,4-3 0-16,-14-10-5 16,9-10 5-16,-4-6-14 15,-4-6-30-15,13-6-99 16,-5-6-62-16,5-41-233 15</inkml:trace>
  <inkml:trace contextRef="#ctx0" brushRef="#br0" timeOffset="-3520">3740 1802 279 0,'0'0'341'16,"0"0"-231"-16,0 0 53 15,0 0-48-15,0 0-25 16,0 0-22-16,-28-38-34 15,14 64 4-15,-4 33-34 16,0 25 16-16,-1 22 24 16,6 5-37-16,-6 14 11 0,19 6 3 15,0 3-19-15,0-11 15 16,10-10-17-16,22-16 3 16,13-19-7-16,-3-13 4 15,17-21-2-15,1-16-27 16,8-13-117-16,19-15-49 15,14 0-18-15,0-38-181 16</inkml:trace>
  <inkml:trace contextRef="#ctx0" brushRef="#br0" timeOffset="-2704">4449 2668 382 0,'0'0'143'15,"0"0"-3"-15,0 0 14 16,0 0-52-16,0 0-19 16,0 0-12-16,-18-81-23 15,18 81-6-15,0 0-31 16,0 0-11-16,0 8-3 16,0 24-21-16,0 12 24 15,18 3 7-15,5-7-5 16,-5-1-2-16,10-10 0 15,-5-6 9-15,-5-4-9 16,0-8 0-16,14-9 0 0,-23-2 2 16,19 0 6-1,4 0-5-15,-5-11 5 0,15-13-2 16,-24-2-2-16,14-3-4 16,-5 0 5-16,-4 3-1 15,-4 4-1-15,-10 12-3 16,-9 4 0-16,0 6 3 15,0 0-8-15,0 0-4 16,9 6-6-16,0 17 8 16,0 3 7-16,14 3 0 15,-14-5 0-15,0-1 6 16,1-9-6-16,-1-5 0 16,4-6 2-16,-3-3 0 15,-1 0-1-15,9 0 2 0,5-20 13 16,4-7-9-16,-8 5-6 15,4 0-1-15,-14 8 7 16,9 2-7-16,-9 4 0 16,14 8-1-16,-5 0-6 15,10 0-3-15,4 11 9 16,-14 12-2-16,-9-1-1 16,23-2 3-16,-13-6 1 15,-1-2 0-15,5-9-5 16,4-3 10-16,5 0-5 0,-4-12 5 15,4-24 1 1,5-10 1-16,-19-6-7 16,-4-10 1-16,-14-4 17 0,0 1-16 15,0 1 36-15,0 9 22 16,-32 8-39-16,4 18 7 16,19 11-18-16,-14 10-7 15,23 8-3-15,-9 0-5 16,9 50-15-16,-18 23 15 15,-5 17 10-15,23 0-2 16,0-5-3-16,0-16-12 16,0-10-18-16,32-12-31 15,-5-21-36-15,24-15-21 16,-19-11-59-16,4 0-16 16,-4-2-133-16</inkml:trace>
  <inkml:trace contextRef="#ctx0" brushRef="#br0" timeOffset="-2476">5346 2637 149 0,'0'0'79'15,"0"0"24"-15,0 0-69 16,0 0 69-16,0 0-22 16,0 0 7-16,307-6 8 15,-165-20-32-15,-14-7-33 16,-14 5 1-16,-22 4-29 15,-42 9 0-15,-41 6-3 0,-9 9-2 16,-32 0-113 0,-55 0-205-16</inkml:trace>
  <inkml:trace contextRef="#ctx0" brushRef="#br0" timeOffset="-2057">4499 2254 304 0,'0'0'163'0,"0"0"-45"0,0 0-15 16,0 0-34-16,0 0 3 15,0 0-55-15,-109-52 14 16,109 52-20-16,0 0-7 16,0 0-8-16,0 0 8 15,0 20-4-15,0 1 15 16,0-1-10-16,0 0-5 16,0-5 0-16,13-4 9 15,15-7-8-15,-1-4 1 16,5 0-1-16,-4 0 34 15,-5-15 11-15,4-8 10 16,-18-3 15-16,-9-3-38 16,0 3 8-16,0 2-17 0,-36 4-16 15,-6 8-8-15,-17 8-3 16,22 4-12-16,-13 0 6 16,27 36-42-16,14 10-114 15,9 13-93-15</inkml:trace>
  <inkml:trace contextRef="#ctx0" brushRef="#br0" timeOffset="-1560">6600 2536 453 0,'0'0'204'0,"0"0"-92"16,0 0 24-16,0 0-21 16,0 0-41-16,0 0 16 15,23-57-41-15,-23 57-24 0,0 0 9 16,0 0-34-16,0 9-4 16,0 26 4-16,0 9 8 15,-23 8 7-15,23-3-15 16,0 5 1-16,0-7 0 15,0-10-1-15,32-5 0 16,5-15-2-16,13-4 9 16,1-11-13-16,8-2 6 15,1 0-45-15,8-35-44 16,-8-18-100-16,-1-7-62 0,-40-8-127 16</inkml:trace>
  <inkml:trace contextRef="#ctx0" brushRef="#br0" timeOffset="-1208">6610 2321 84 0,'0'0'160'0,"0"0"-9"15,0 0-8-15,0 0-40 16,0 0-43-16,0 0 25 16,-69-101-35-16,69 93-5 15,0 6-4-15,0 2-25 16,0 0 9-16,0 0-25 0,0 0-4 15,0 0 1 1,0 0-11-16,0 12 14 16,0 0 1-16,0-6 7 0,23-3-8 15,-5-3 0-15,0 0 3 16,14 0 10-16,-13-3-10 16,-10-17 36-16,14-4 18 15,-23 0-29-15,0-1 32 16,0-1-23-16,0 5-8 15,0 3 12-15,-23 10-32 16,-5 8-7-16,6 0-2 16,3 5-10-16,1 24 7 15,9 10-36-15,9 1-99 16,0 4-23-16,0-6-109 16</inkml:trace>
  <inkml:trace contextRef="#ctx0" brushRef="#br0" timeOffset="-921">7214 2490 572 0,'0'0'151'16,"0"0"-21"-16,0 0-31 15,0 0 8-15,0 0-33 16,0 0-41-16,-101-34-7 15,101 34-26-15,0 0-3 0,50 0-1 16,10 2 8-16,-1 8-1 16,10-2-3-16,-9-2-3 15,-10 2-21-15,0 4-57 16,-22 3-10-16,-19-1 23 16,-9 1-64-16,0 1-78 15,-50 3-189-15</inkml:trace>
  <inkml:trace contextRef="#ctx0" brushRef="#br0" timeOffset="-784">7095 2736 172 0,'0'0'103'0,"0"0"14"16,0 0 0-16,0 0-15 0,0 0-42 16,0 0-15-1,265 17-28-15,-182-17-10 0,-6 0-14 16,1 0-18-16,9 0-250 15</inkml:trace>
  <inkml:trace contextRef="#ctx0" brushRef="#br0" timeOffset="-375">7923 2575 435 0,'0'0'153'16,"0"0"-35"-16,0 0 2 15,0 0-28-15,0 0-43 16,0 0-22-16,-18-67 39 16,9 67-29-16,9 0 0 0,-9 0-25 15,9 0-12-15,0 9-4 16,0 23-1-16,0 9 5 16,0-4 7-16,0-1-7 15,18-7 0-15,9-9 5 16,24-5 2-16,-1-10-1 15,1-5-6-15,17 0 1 16,-8-2 16-16,-1-24-14 16,-13-7 30-16,-5-5 30 15,-23-2-22-15,-18-7 11 16,0-9-20-16,0 4-27 16,-36 2 12-16,-15 9-17 0,-8 15-1 15,-1 12-4-15,10 14-11 16,14 0-10-16,3 8-60 15,33 28-63-15,0-4-54 16,0-6-197-16</inkml:trace>
  <inkml:trace contextRef="#ctx0" brushRef="#br0" timeOffset="8773">4380 3692 466 0,'0'0'175'0,"0"0"-104"0,0 0 30 15,0 0-1-15,0 0-49 16,0 0-14-16,0-81 12 16,0 81-16-16,0-4 10 15,0 2-25-15,0 2-5 16,-18-3-13-16,-14 3-5 16,14 0 5-16,-10 0 0 15,5 0 0-15,-4 17 0 16,-5 1 0-16,23-2 3 0,-10 3-11 15,19-5-4 1,0 4-2-16,0 0-11 0,0-1-4 16,0 0 26-16,19 1 0 15,4-1-1-15,-14 5-1 16,18-3 5-16,-18 7 0 16,14 3 0-16,-14 1 2 15,-9-1-2-15,0-9 0 16,0 1-3-16,0-10-1 15,0 7 4-15,0 0-2 16,-9-4-6-16,-14 0 3 16,5-10 5-16,9-4 0 15,0 0 1-15,0 0 1 16,9 0-2-16,0-16 4 16,0 0-11-16,0 1 6 15,0 3 1-15,0 3 0 16,0 9-5-16,0 0 3 0,0 0-6 15,9 26-3-15,-9 16 1 16,0 4 10-16,0 7 0 16,0 5 0-16,0 1 1 15,-9 1 16-15,-14 2-8 16,23-4-5-16,0-5 16 16,0-4-20-16,0-5 5 15,23-3 8-15,4-9-7 16,-9-8 3-16,14-5-9 15,-13-9 2-15,13-8 7 0,-5-2-8 16,5 0-1-16,5-26 0 16,22-12-49-16,1-14-123 15,18 2-315-15</inkml:trace>
  <inkml:trace contextRef="#ctx0" brushRef="#br0" timeOffset="9469">6564 4360 344 0,'0'0'180'0,"0"0"-80"16,0 0 14-16,0 0 1 16,27-169-50-16,-27 141-2 15,0 6 32-15,-9 5-65 16,-23 8 16-16,5 3-12 15,-1 6-30-15,-13 0 10 16,9 6-14-16,4 18 0 16,1 4 0-16,13 8 6 15,14 4-6-15,0 7 0 16,0-1 0-16,0-1 3 16,23 2-3-16,14-4 0 0,4 1-5 15,0 1 10-15,-4-6-5 16,4 2 0-16,-14 0 6 15,-4-3-11-15,-14 3 5 16,-9-6 0-16,0-3-10 16,0-8 10-16,-41-4 0 15,-9-6-1-15,-19-8 7 16,-9-6 0-16,10 0-6 16,17 0 0-16,15-24-5 15,22-4 4-15,14-8-14 16,0-10-60-16,60-13-111 15,31 4-208-15</inkml:trace>
  <inkml:trace contextRef="#ctx0" brushRef="#br0" timeOffset="9647">6957 4483 511 0,'0'0'181'16,"0"0"-72"-16,0 0 17 15,0 0-19-15,0 0-72 16,0 0-24-16,0-6-11 16,0 6-21-16,0 6-79 15,0 6-385-15</inkml:trace>
  <inkml:trace contextRef="#ctx0" brushRef="#br0" timeOffset="10055">7282 4284 520 0,'0'0'173'0,"0"0"-29"16,0 0-24-16,0 0 5 16,0 0-47-16,0 0-41 15,0-52-10-15,0 52-27 16,0 20-11-16,0 21 8 15,0 12 3-15,0-1 12 16,19 1-12-16,13-7 0 0,4-8 3 16,-4-6-1-16,10-11-2 15,-15-10 4-15,14-8 8 16,-13-3-12-16,4 0 10 16,-5-6-8-16,-8-20 39 15,-10-9-2-15,5-5-11 16,-14-7 3-16,0-3-28 15,0-2 13-15,-42 5-16 16,-8 6 10-16,0 9-17 16,13 11 7-16,5 10-1 15,4 5-8-15,19 6-27 16,0 0-77-16,-5 23-79 16,14 7-96-16,0-1-302 0</inkml:trace>
  <inkml:trace contextRef="#ctx0" brushRef="#br0" timeOffset="10210">7932 4360 353 0,'0'0'132'16,"0"0"-101"-16,0 0-31 15,0 0-8-15,0 0 0 16,0 0-335-16</inkml:trace>
  <inkml:trace contextRef="#ctx0" brushRef="#br0" timeOffset="10732">8248 4095 55 0,'0'0'600'16,"0"0"-433"-16,0 0-52 16,0 0-1-16,0 0-95 15,0 0-10-15,0 23 5 16,0 32-5-16,0 0 10 16,9 1 2-16,-9-4-18 0,14-4 19 15,-14-8-22-15,9-7 2 16,-9-13 2-16,0-6 3 15,0-5-7-15,0-9 1 16,9 0 6-16,-9 0 13 16,0-3 43-16,0-29 21 15,0-9-66-15,-18-11-12 16,-5-6-3-16,5-7-2 16,9-11 10-16,0-2-8 15,0-4-3-15,9 3 0 16,0 15-4-16,0 15 5 0,0 19-1 15,0 13 0 1,9 11-4-16,9 6-1 0,0 0-9 16,23 0 14-16,10 9-10 15,-5 20 7-15,4 9 3 16,0 11-4-16,1 7 0 16,-24 2-2-16,5-5 5 15,-23-4-13-15,-9-11 12 16,0-3-34-16,-32 0-64 15,-36-3-88-15,-1 1-165 16</inkml:trace>
  <inkml:trace contextRef="#ctx0" brushRef="#br0" timeOffset="13565">4303 5338 430 0,'0'0'280'0,"0"0"-166"15,0 0 13-15,0 0-9 16,0 0-15-16,0 0-40 16,-60-112-43-16,60 104 0 0,18 2-20 15,5 6 0 1,14 0-3-16,-5 0 0 0,-5 0 3 15,-4 9 0-15,5 8-5 16,-10 3 0-16,5 2 5 16,-5-6 0-16,-9-1-7 15,-9 1 1-15,0 0-3 16,0 7 5-16,-18 1-5 16,-23 4-1-16,4-3 11 15,5-5-1-15,14-8 6 16,9-6-2-16,9-1-4 15,0-2 0-15,0 3 3 0,0 0-3 16,0 0 0 0,0-1 0-16,0 4-13 0,9-6 23 15,18 0-10-15,-4-3 0 16,5 0 8-16,-1 0-2 16,5 0-6-16,-13 0 2 15,3 0 0-15,-22 0-1 16,10 0-1-16,-10 3 0 15,0 6 6-15,0 5-6 16,0 7 11-16,0 5-10 16,0 0 21-16,0 6-21 15,0 3 6-15,0 0 3 16,0 5-3-16,0 2-7 0,0 4 2 16,0 4 6-1,18-6-6-15,0-3-2 0,5-3 0 16,-5-6-1-16,1-9 10 15,-10-2-9-15,-9-6 0 16,0-10 4-16,0 3-15 16,-18-4 11-16,-42 1 0 15,-18-1 19-15,-9-4-13 16,5 0-12-16,4 0 2 16,9 0-112-16,19-13-107 15,32-9-281-15</inkml:trace>
  <inkml:trace contextRef="#ctx0" brushRef="#br0" timeOffset="11382">9145 3835 336 0,'0'0'216'16,"0"0"-110"-16,0 0-18 15,0 0 43-15,0 0-39 16,0 0-23-16,-114-113-16 16,114 113-46-16,0 0 8 15,-23 20-15-15,5 32 0 16,-23 21 36-16,4 18-31 16,14 8 13-16,5 3 1 15,18 0-16-15,0-8 10 16,0-10-13-16,18-6 1 15,32-13 1-15,1-10-2 16,-1-11-5-16,10-9-63 0,-1-12-140 16,1-17-122-16</inkml:trace>
  <inkml:trace contextRef="#ctx0" brushRef="#br0" timeOffset="11824">9443 4527 540 0,'0'0'90'16,"0"0"-58"-16,0 0 79 0,0 0 24 15,0 0-37 1,0 0-7-16,18-65-45 0,14 36-28 15,-13 0-6-15,13-1 32 16,-14 2-41-16,0-2 9 16,5 4 2-16,-14 3-13 15,-9 5 19-15,0 5-10 16,0 3-5-16,0 7 30 16,0 3-19-16,0 0 5 15,0 0-21-15,0 0-19 16,-23 29 19-16,14 9 0 15,0 6 7-15,9-6-7 0,0 0 0 16,0-6 0-16,18-9 2 16,24-3 9-16,8-8-14 15,10-9 3-15,-10-3-25 16,-4 0-28-16,-5-9-118 16,-14-17-27-16,-13-6-84 15,-14-6-252-15</inkml:trace>
  <inkml:trace contextRef="#ctx0" brushRef="#br0" timeOffset="12087">9571 3876 225 0,'0'0'225'15,"0"0"-160"-15,0 0 24 0,0 0-31 16,0 0-56-16,0 0 34 15,-68 36-17-15,86-19-2 16,14-6 8-16,-5-5-11 16,15-6 24-16,-24 0-1 15,5 0-21-15,-14 0 33 16,-9-6-8-16,0-9-12 16,0-2-9-16,0 2-20 15,-32 8-11-15,-5 2-21 16,-4 5-151-16,14 0-183 15</inkml:trace>
  <inkml:trace contextRef="#ctx0" brushRef="#br0" timeOffset="12396">9878 3590 780 0,'0'0'212'0,"0"0"-18"16,0 0-64-16,0 0-12 16,0 0-39-16,0 0-54 15,0-96 6-15,9 96-31 16,9 6 9-16,14 28-10 16,28 22 1-16,-1 17 0 0,10 12 8 15,9 16-1-15,0 8-7 16,-10 1 0-16,-17-1 13 15,-19-13-21-15,-23-9 8 16,-9-8-17-16,-69 3-25 16,-41-1-113-16,-27-2-98 15,-32-6-303-15</inkml:trace>
  <inkml:trace contextRef="#ctx0" brushRef="#br0" timeOffset="14511">10725 4124 331 0,'0'0'116'0,"0"0"-3"16,0 0-22-16,0 0-3 15,0 0-19-15,0 0-29 16,0-41 8-16,0 41-42 16,0 0 16-16,0 0-18 15,0 0-4-15,-9 0-10 16,-10 0 3-16,10 0 7 0,9 0 4 15,0 0 2 1,0 0-6-16,0 0 1 0,0 0 6 16,0 0 2-16,9-7-1 15,-9-3-7-15,9-2 22 16,-9 0-20-16,0-6 16 16,0 1-5-16,0 0-7 15,-9 4 2-15,-23 8-9 16,5 2-5-16,8 3 3 15,6 0-24-15,4 18 9 16,9 17-71-16,0 9-154 16,0 8-400-16</inkml:trace>
  <inkml:trace contextRef="#ctx0" brushRef="#br0" timeOffset="14732">10867 4757 611 0,'0'0'116'0,"0"0"-41"16,0 0 24-16,0 0-20 16,0 0-62-16,0 0 67 15,-142 131-40-15,82-89-43 16,1-2 25-16,4-2-26 15,-18 0-32-15,4-3-359 0</inkml:trace>
  <inkml:trace contextRef="#ctx0" brushRef="#br0" timeOffset="104076">581 7020 655 0,'0'0'116'16,"0"0"-5"-16,0 0 40 16,0 0-31-16,0 0-16 15,0 0-51-15,0 0-8 0,0 0 7 16,-18-29-32-16,36-6 5 16,23-5-25-16,1-8 6 15,3 2-6-15,-4-1 0 16,-13 9 0-16,4 15 4 15,-23 14 3-15,-9 7-7 16,0 2 5-16,0 0 3 16,0 0-16-16,0 0 5 15,0 0-7-15,0 20 3 16,0 12 0-16,0 14 7 16,0 4 0-16,9-1 4 15,0 1-2-15,1 0-2 0,12 3 1 16,-3-4-7-1,-19 3 5-15,9-5 1 0,0-9-1 16,-9-6-13-16,0-9 7 16,0-5-11-16,0-3 1 15,-18-4 11-15,-10-2 1 16,-13-1 5-16,0-2 0 16,13-2 7-16,10-2-7 15,-5-2 0-15,23 4 3 16,0-4-11-16,0 0 8 15,0 0-11-15,0 2 8 16,0 1-27-16,41-3 25 16,1 3 3-16,-6-3 4 15,24 0-3-15,-1 0 1 16,10 0 0-16,9-18-6 0,4-2-4 16,-4-9-57-16,-9-6-62 15,-10-5-89-15,-8-5-97 16</inkml:trace>
  <inkml:trace contextRef="#ctx0" brushRef="#br0" timeOffset="104916">1510 6755 151 0,'0'0'354'0,"0"0"-257"0,0 0-10 16,0 0 37-16,0 0-21 16,0 0-40-16,-59-91-28 15,59 65-21-15,0-6 16 16,41-13 0-16,-14 0-11 16,15-5 0-16,-6 7-18 15,-4 10 18-15,-22 7-9 16,-1 11-6-16,-9 9 19 15,0 1-10-15,0 5 1 16,0 0-9-16,0 0-5 16,0 0-15-16,-28 3 15 15,5 11 3-15,-4 4 10 0,18 6-13 16,9-5-1 0,0 10-8-16,0 10 10 0,0 7-1 15,27 1 1-15,5 5 7 16,-4-8-8-1,13-3 0-15,-23-9 0 0,0-3-5 16,-18-8 1-16,14-7 4 16,-14-8 0-16,0-3-7 15,0 0 5-15,-14 0-18 16,-22-3 20-16,-14 0-5 16,-1 0 10-16,24-3-5 15,4-9 3-15,14 3 5 0,9 2-4 16,-10-1-4-1,10 6 1-15,0-4-5 0,0 6 1 16,0-3-7-16,19 1 0 16,13-2 7-16,-5 3 2 15,15-4 1-15,-15-1 0 16,5-5 4-16,18-10-1 16,-4-16 0-16,4-19 4 15,1-10-4-15,-1-11 7 16,-22 4 10-16,-5 6 0 15,-23 10 28-15,0 2-7 16,0 13 1-16,-23 7-10 16,4 6-19-16,-13 11 20 15,14 6-11-15,9 6-21 16,0 6 14-16,9 0-15 0,0 0 0 16,0 0-5-16,0 10-10 15,0 31 15-15,0 11-8 16,0 12 19-16,0 0-13 15,18 0 2-15,32-3 0 16,1-8-5-16,-15-9-18 16,15-15-21-16,-1-14-57 15,0-13-56-15,-13-2-39 16,-14 0-51-16,-23 0-82 16</inkml:trace>
  <inkml:trace contextRef="#ctx0" brushRef="#br0" timeOffset="105109">2014 6434 110 0,'0'0'147'0,"0"0"-32"16,0 0 0-16,0 0 5 16,0 0-15-16,0 0-23 15,-128-47-5-15,128 45-36 16,0 2-33-16,9 0-1 16,32 0-4-16,28 0 7 15,18 0-1-15,13 0-9 16,-4 0-17-16,-4 0-219 15,-32 0-234-15</inkml:trace>
  <inkml:trace contextRef="#ctx0" brushRef="#br0" timeOffset="109722">0 6087 289 0,'0'0'126'0,"0"0"-48"16,0 0-13-16,0 0-12 16,0 0-20-16,0 0-4 15,0-9-28-15,0 6 18 16,0 1-19-16,18-2 1 15,23 1-5-15,0 3 8 16,19 0-4-16,9 0 3 16,18 0 3-16,32 0-3 15,9 0 3-15,18 0 0 16,24 0 8-16,17 0-12 0,19 0 0 16,0-9 10-16,23 4-5 15,-23 0-4-15,5 1-3 16,-24 4 9-16,-13 0-8 15,14 0-1-15,-9 0 0 16,8 0-4-16,-8 0 11 16,-1 4-7-16,-22 1 0 15,-19 4 7-15,-18-1-10 16,-18 4 3-16,-14-4 0 16,4 2-6-16,-4-8 10 15,0-2-4-15,23 0 0 16,9 0 4-16,19 0-6 0,-1 0 2 15,14-6 0 1,-14-2 2-16,-18 5 0 0,0 3-2 16,-13 0 0-16,-6 0 5 15,-4 0-6-15,14 0 1 16,-9 0 0-16,-5 0-4 16,5 0 5-16,4 0-1 15,-13 0 0-15,-15 0 6 16,1 0-6-16,-9 0 0 15,4 0 0-15,-18 3-1 16,5-1 1-16,-1 1 0 16,23 0-7-16,15-3 13 15,22 0-6-15,9 0 0 0,9 0 5 16,0 0-9 0,-8 0 4-16,-1 0 0 0,-9 0-4 15,9 0 4-15,0 0 0 16,14 0-1-16,14 0 12 15,4 0-15-15,5 0 4 16,13 0 0-16,19 0-4 16,0 0 7-16,9-6-3 15,-5 4 0-15,-4-1 5 16,-9 0-8-16,-14 0 3 16,36-2 0-16,5-2-1 15,23 4 2-15,0-3-1 0,10 4 0 16,8-4 4-1,-13 0-5-15,17 0 1 0,-17 3 0 16,4-2-5-16,-18 2 6 16,-5-4-1-16,-13 2 0 15,-23-4 5-15,-10-3-5 16,-4-5 0-16,5-1 3 16,-10 1-6-16,-4-4 3 15,-14 1 0-15,-5 3 0 16,-8-4 3-16,-1 4-5 15,5 2 2-15,4 0 0 16,1 4-5-16,4 0 8 16,-14 1-3-16,28-2 0 15,13 1 4-15,1 2-3 16,27-2-1-16,-18 2 1 0,-1 3-3 16,-17-2 2-16,-15-1 0 15,15 6-3-15,-10-9 9 16,5 3-6-16,-5 3 0 15,-14-5 4-15,1-1-13 16,-5 3 9-16,-5 1 0 16,-9 2-1-16,0-3 1 15,-22 4 0-15,-15-1 0 16,-22 0 10-16,-10 0-18 16,-8 0 8-16,-15 0 0 15,-4 0 3-15,-22-2 2 16,-1 2-5-16,-9 0 27 0,0 0 13 15,0 0-3 1,0 1-28-16,0 1-5 0,9 2 13 16,-9-1-17-16,0-6 14 15,9-1-11-15,-9 2 6 16,14 0-3-16,-14-7-6 16,0 1 0-16,0-7 5 15,0-4 1-15,0 0-5 16,0-7 16-16,0 1-9 15,-14-1 28-15,5-7-4 16,0 1-21-16,0 0 20 16,-1 0-15-16,10-2-4 15,-9-1 6-15,9 0-16 0,0 0 7 16,0-3-9 0,0 4 6-16,0-1-3 0,0 0-3 15,0 3 0-15,0-3 0 16,0 1 6-16,0-5-6 15,0 5 0-15,0-4 8 16,-23 1-5-16,14 1-3 16,0-1 2-16,0 2 5 15,0 3 0-15,0 0-7 16,9 6 1-16,0 0 10 16,0-7-2-16,0-4-9 15,0-15 0-15,0-9 1 0,0-12 5 16,0 1-6-16,9-2 0 15,-9 5 11-15,9 2-4 16,-9 3-7-16,9 2 0 16,-9 5-1-16,18 1 4 15,-8-2-3-15,3-1 0 16,-4 5 7-16,1 2-6 16,-10-4-1-16,9 1 0 15,-9-9 2-15,0-9 1 16,9-8-3-16,0-5 5 15,5-6 3-15,-5 5-3 16,-9 0-5-16,0 5 5 16,0 9-9-16,0 12 4 15,0 10 0-15,0 15-3 16,0 4 12-16,0 3-9 0,0 2 0 16,0 1 4-16,0 6-10 15,-9-3 6-15,-5 6 0 16,5-9-3-16,0-3 9 15,0-10-6-15,-10-7 0 16,6-6 5-16,-6-9-11 16,1-9 6-16,0 0 0 15,4-3-7-15,14 13 8 16,-9 1-1-16,9-5 0 16,0 3 9-16,9 1-10 15,14 7 1-15,-5 9 0 16,0 4-12-16,-8 4 14 0,3 5-2 15,-13-3 0-15,0-4 12 16,0-6-21-16,0 3 9 16,0 3 0-16,0 10-7 15,0 1 8-15,0 7-1 16,-13 0 0-16,3 0 6 16,1-12-9-16,0 0 3 15,-9-3 0-15,-5 6-6 16,14 12 6-16,0 4 0 15,9 2-3-15,0 0 11 16,0 2-8-16,0-5 0 16,0-9 0-16,0-1-10 15,0-2 10-15,0 6-11 0,-10 6 6 16,-8 5-30 0,-5 4-1-16,-4 5 2 0,18 3-70 15,-1 3-26-15,-3 0 85 16,13 0-174-16,0 3 92 15,0 6-81-15</inkml:trace>
  <inkml:trace contextRef="#ctx0" brushRef="#br0" timeOffset="132321">6216 7224 672 0,'0'0'167'16,"0"0"-42"-16,0 0-2 15,0 0-1-15,0 0-63 16,0 0 13-16,0 0-16 15,0-41-34-15,0 38 28 16,0 3-23-16,0 0-13 16,0 0 12-16,0 0-18 15,0 0-3-15,0 0-5 0,0 0-11 16,-9 24 9 0,-10 17 1-16,-3 8 1 0,12-2 1 15,10 0 4-15,0-4-5 16,0-2 0-16,0-9 0 15,23-6-2-15,5-8 2 16,4-3-20-16,-5-10 18 16,1-5-21-16,22 0 9 15,0 0 3-15,10-14-35 16,-1-12 0-16,-8 2-36 16,-24 1-44-16,-8 2-27 15,-19 4-50-15,0 0-134 0</inkml:trace>
  <inkml:trace contextRef="#ctx0" brushRef="#br0" timeOffset="132809">6317 6906 125 0,'0'0'110'0,"0"0"-15"16,0 0 25-16,0 0-35 16,0 0-14-16,0 0-11 15,-23-6-26-15,23 6 0 16,-9 0-8-16,9 0-26 0,0 0 0 16,0 0-5-16,0 0 5 15,-10 10 2-15,10 7 2 16,0-5-4-16,0-1 0 15,0-5-8-15,0-6 7 16,0 0 1-16,0 0 0 16,0 0 12-16,10 0 3 15,-1-6 23-15,4-14 5 16,-3-4-1-16,-10-2 22 16,9 3-16-16,-9 0-18 0,0 1 20 15,0 9-40 1,0 4 8-16,0 3 6 0,0 6-24 15,-9 0 0-15,-1 0-8 16,-12 0 6-16,3 6-1 16,1 11 3-16,9 1-3 15,-5 2-2-15,14 2-42 16,0 0-103-16,0-5-91 16,23 1-374-16</inkml:trace>
  <inkml:trace contextRef="#ctx0" brushRef="#br0" timeOffset="133768">7896 6918 467 0,'0'0'168'0,"0"0"-66"15,0 0 31-15,0 0-81 16,0 0 16-16,0 0-42 16,-51-38-23-16,42 38 6 15,-14 0-9-15,14 0 0 16,0 9 2-16,0 8 2 16,9 4-4-16,0 5 0 15,0 12 9-15,0 0-9 16,0 3 0-16,0 7 1 15,0-9-11-15,41-4 18 16,-4-5-8-16,13-10 0 16,10-11 2-16,8-9-2 15,1 0 0-15,9-18 1 0,-10-19 15 16,6-11-11-16,-29-1 20 16,-12-3 47-16,-33-4-15 15,0 1 8-15,-10 3-36 16,-49 8-23-16,-24 14 0 15,6 16-6-15,-1 12-4 16,9 2-2-16,10 2-89 16,8 30-69-16,15 12-75 15,4 2-376-15</inkml:trace>
  <inkml:trace contextRef="#ctx0" brushRef="#br0" timeOffset="135884">6770 7108 366 0,'0'0'117'0,"0"0"-8"16,0 0-24-16,0 0 15 16,0 0-22-16,0 0-33 15,-32-3-7-15,32 0-37 16,0-3 11-16,41-5-6 16,18-1-2-16,19 0 17 15,14 0-21-15,-14 6 0 16,-10 4-1-16,-8 2 1 15,-33 0-2-15,-13 0-2 16,-5 20-121-16,-9 4-94 16,0 5-124-16</inkml:trace>
  <inkml:trace contextRef="#ctx0" brushRef="#br0" timeOffset="136079">6797 7373 280 0,'0'0'111'16,"0"0"-40"-16,0 0-13 16,0 0-22-16,0 0 14 15,0 0-13-15,160 0 19 16,-73 0 21-16,14 0-58 16,-23-2-6-16,0-2-13 15,-10 4 4-15,-8 0-10 0,-10 0-230 16</inkml:trace>
  <inkml:trace contextRef="#ctx0" brushRef="#br0" timeOffset="140900">6472 8265 128 0,'0'0'427'0,"0"0"-305"15,0 0-51-15,0 0 19 16,0 0 2-16,0 0-47 15,0 0 19-15,0 0-12 16,0-2-27-16,0 2 28 16,0 0-32-16,0 0-4 15,0 12 7-15,0 13-22 16,0 10 35-16,0-2-37 0,0 2 11 16,0 2-2-16,0-1-9 15,23-7 0-15,5-6-8 16,-10-2 13-16,5-4-5 15,4-6 0-15,5-5-13 16,-4-2 6-16,4-4-7 16,-5 0-19-16,1-4-39 15,-15-16-105-15,-13-3-98 16</inkml:trace>
  <inkml:trace contextRef="#ctx0" brushRef="#br0" timeOffset="141355">6495 8001 137 0,'0'0'333'0,"0"0"-236"16,0 0-13-16,0 0 9 15,0 0-49-15,0 0 51 16,-32-82-50-16,32 82-32 16,-9 0 2-16,9 0-15 15,0 0-3-15,0 0-4 0,-18 0 0 16,4 14 7 0,14 6 0-16,0-8 8 0,0-1-10 15,0-2 2-15,0 1 0 16,14-8-3-16,4-2 13 15,-9 0-8-15,9 0 0 16,-4 0 9-16,4-6-3 16,-18-11 6-16,0-4-9 15,0 1 46-15,0 3-51 16,0 2 26-16,0 6-2 16,-18 3-20-16,-23 6-8 15,23 0 4-15,-14 0-16 16,13 25-43-16,10 6-156 0,9 3-156 15</inkml:trace>
  <inkml:trace contextRef="#ctx0" brushRef="#br0" timeOffset="141835">7324 8126 437 0,'0'0'151'16,"0"0"-32"-16,0 0-42 0,0 0 23 16,0 0-25-16,0 0-56 15,9-26 8-15,-9 26-23 16,0 0-4-16,0 0 36 15,0 0-23-15,-9 8 11 16,-42 18 23-16,1 4-5 16,-19 4 1-16,-9 3-30 15,1-3-12-15,17-6 19 16,10-6-15-16,18-11-5 16,13 0 0-16,10-5 9 15,0 1-10-15,9-7 1 16,0 0-2-16,0 0-12 15,0 2 8-15,9 1 6 0,42 6 7 16,8-4 0-16,10 2 7 16,-1-2-14-16,10 1 0 15,-9 0-4-15,9-4 5 16,-10 5-1-16,6-5 0 16,-38 4-73-16,-4 7-70 15,-23-5-140-15,-9 7-375 16</inkml:trace>
  <inkml:trace contextRef="#ctx0" brushRef="#br0" timeOffset="142319">7905 8073 279 0,'0'0'331'16,"0"0"-204"-16,0 0-10 16,0 0-28-16,0 0 37 15,0 0-72-15,0-64-35 16,0 64-14-16,0 0-3 16,0 0-2-16,-9 9 0 15,0 11 9-15,-5 1-3 16,14-1-6-16,0 1 0 0,0-1-4 15,0 4 5-15,14-4-1 16,13 3 0-16,24 0 12 16,-1-2-12-16,5 1 0 15,4-4 2-15,1 0-3 16,-10 1 1-16,-9-6 0 16,-13 1-1-16,4 5 11 15,-14-5-10-15,-9 3 0 16,-9-3 3-16,0 4-8 15,0 0 5-15,-9 0 0 16,-32-4 2-16,-5-5 4 16,-4-9 0-16,-1 0-6 15,10 0 11-15,5 0-17 16,-15-9 6-16,10-8-28 0,14-4-88 16,8-2-79-16,6-6-43 15,3-9-160-15</inkml:trace>
  <inkml:trace contextRef="#ctx0" brushRef="#br0" timeOffset="142397">7905 8073 200 0</inkml:trace>
  <inkml:trace contextRef="#ctx0" brushRef="#br0" timeOffset="142485">7905 8073 200 0,'-50'-76'247'0,"50"58"-114"0,32 4-81 0,23 2 11 15,18 4-13-15,-4 2-46 16,8 3 14-16,1 3-18 15,-18 0-10-15,-19 0-26 0,-23 6-353 16</inkml:trace>
  <inkml:trace contextRef="#ctx0" brushRef="#br0" timeOffset="149729">7571 9529 323 0,'0'0'264'0,"0"0"-115"16,0 0-48 0,0 0 10-16,0 0-2 0,0 0-60 15,-51-61 19-15,51 61-57 16,0 0-8-16,0 3-3 15,0 31-3-15,0 13 3 16,0 8 0-16,0 1 14 16,0-3-17-16,19-4 3 15,13-8 0-15,4-9-1 16,15-9 9-16,-10-9-8 16,-4-8 0-16,4-6 12 15,-5 0-11-15,-4 0-1 16,10-20 4-16,-6-15 28 15,-4-11-26-15,-22-4 41 16,-10-6-8-16,0 1-34 0,-23 6 26 16,-23 5-22-16,-5 8-7 15,1 10 2-15,0 5 0 16,22 16-4-16,10 5 0 16,-5 0-21-16,23 0 15 15,0 24-39-15,0 11-37 16,0 3-19-16,32-6-96 15,14-12 13-15,27-6-87 16</inkml:trace>
  <inkml:trace contextRef="#ctx0" brushRef="#br0" timeOffset="149948">8427 9570 324 0,'0'0'192'0,"0"0"-42"15,0 0-24-15,0 0-36 16,0 0 9-16,0 0-13 16,0-76-35-16,0 76 11 15,0 0-33-15,0 0-29 16,0 0 0-16,0 0-7 16,0 0-62-16,0 5-100 15,-9 10-163-15</inkml:trace>
  <inkml:trace contextRef="#ctx0" brushRef="#br0" timeOffset="150441">8427 9570 424 0,'247'-187'184'0,"-247"184"-42"16,0 0-24-16,0 3 3 15,0 0-65-15,0 0-28 16,0 6-28-16,0 23 14 16,0 15-3-16,0 5 4 15,0-5-6-15,0 2 14 0,0-4-23 16,0-7 0-16,0-13 6 16,0-10 1-16,0-2-7 15,0-10 0-15,0 0 7 16,0 0 2-16,0 0 10 15,0 0 39-15,0-4 39 16,0-22-66-16,-9-12-20 16,-9-11-11-16,-15-9 16 15,24-12-17-15,0-13 1 16,9 5 0-16,0 2-6 16,0 12 8-16,0 23-2 15,9 14 0-15,0 18 13 16,10 9-30-16,22 0 15 15,9 0 2-15,10 26-15 16,-1 7 18-16,-13-1-3 0,-14 4 0 16,5-1 0-16,-23-7-5 15,-5 2 5-15,-9-4-18 16,-9 3-11-16,-51 7-59 16,-32-8-111-16,-4 2-105 15,-4-4-436-15</inkml:trace>
  <inkml:trace contextRef="#ctx0" brushRef="#br0" timeOffset="149054">6770 9380 43 0,'0'0'70'0,"0"0"16"16,0 0 38-16,0 0 6 15,0 0-25-15,0 0-27 16,0 0 8-16,-9 8-6 0,9-10-14 16,0-13-25-16,0-2 1 15,0-1 2-15,0-8 13 16,0-1-43-16,0 5 38 15,0-2-10-15,0 7-38 16,-10-1 37-16,-3 3-35 16,4 4-4-16,-1 5 18 15,-8 6-5-15,-23 0-15 16,13 0 0-16,-13 9-1 16,14 17-9-16,-14 6 10 15,13 9 0-15,-4 2-10 0,23 4 15 16,9 0-5-1,0-4 0-15,0 1 6 0,41-5-16 16,-4-1 10 0,13-4-6-16,0 1-7 0,19-3 7 15,-9-2 6-15,-10-2 0 16,-13-1 6-16,-19-4-16 16,5-2 10-16,-23-1 0 15,0-2-16-15,0 3 14 16,-32-3 2-16,-14 1 0 15,-27-5 10-15,18-5-9 16,-18-3-1-16,4-6-31 16,23 0 10-16,5 0-54 15,9 0 7-15,14-9 21 16,8-8-58-16,10-10-56 0,0-5-73 16,51-5-103-1</inkml:trace>
  <inkml:trace contextRef="#ctx0" brushRef="#br0" timeOffset="149256">7104 9694 416 0,'0'0'169'0,"0"0"-35"15,0 0-44-15,0 0-34 16,0 0 0-16,0 0-49 15,0-14-7-15,0 11 0 0,0-2-60 16,0-1-138 0,0 3-325-16</inkml:trace>
  <inkml:trace contextRef="#ctx0" brushRef="#br0" timeOffset="154155">8271 10576 419 0,'0'0'129'0,"0"0"-66"15,0 0-21-15,0 0 50 16,0 0-13-16,0 0-72 15,105-16 24-15,-45 11-10 16,9 3-20-16,13-4 11 0,14-3-12 16,23-6-8-16,-18 1-78 15,-32-4-268-15</inkml:trace>
  <inkml:trace contextRef="#ctx0" brushRef="#br0" timeOffset="154427">8537 10319 352 0,'0'0'136'0,"0"0"3"15,0 0-18-15,0 0-8 16,0 0-44-16,0 0-52 15,9-12-5-15,-9 42-8 16,9 11 39-16,9 5-31 16,-4 7 28-16,4 2-31 15,-9 3 2-15,1 4-11 16,-10-1 0-16,0 0-13 16,0-2-308-16</inkml:trace>
  <inkml:trace contextRef="#ctx0" brushRef="#br0" timeOffset="153670">7461 10692 139 0,'0'0'323'16,"0"0"-220"-16,0 0-44 0,0 0 27 16,0 0 25-16,0 0-75 15,-32 0-13-15,55 0-7 16,13 0-14-16,24-5 20 15,9-2-22-15,13 2 1 16,-27-1 4-16,4 3-2 16,1-2-3-16,-28 2 0 15,-23-1-57-15,-9 4-142 16,0 0-59-16</inkml:trace>
  <inkml:trace contextRef="#ctx0" brushRef="#br0" timeOffset="153898">7708 10529 239 0,'0'0'135'0,"0"0"13"0,0 0-63 15,0 0 14-15,0 0 5 16,0 0-55-16,-23-32 1 16,23 32-32-16,0 0-16 15,0 14 14-15,0 18-14 16,0 6 11-16,0 1-7 15,0-5 7-15,0 2-9 16,0-4-4-16,0-3 0 16,0-3-5-16,0-2 4 15,0-2-90-15,23-4-188 0</inkml:trace>
  <inkml:trace contextRef="#ctx0" brushRef="#br0" timeOffset="152955">6751 10690 179 0,'0'0'158'0,"0"0"-52"16,0 0 33-16,0 0-41 15,0 0 9-15,0 0 9 16,-32-85-90-16,32 76 40 16,0 3 25-16,0 1-59 15,0 1 46-15,0 4-32 16,0 0-17-16,0 0 10 0,0 0-33 16,0 0-5-16,-9 15-1 15,-9 20 3-15,-14 9 0 16,14 3-3-16,8-1 0 15,10-3 2-15,0-1-2 16,0-7 0-16,0-3 0 16,28-9 13-16,13-9-13 15,-4-5 0-15,36-9 5 16,5 0-9-16,18-11 4 16,-5-18-5-16,-22 8-52 15,-41 7-111-15,-28 5 18 16,0 0-178-16</inkml:trace>
  <inkml:trace contextRef="#ctx0" brushRef="#br0" timeOffset="153377">6788 10406 245 0,'0'0'164'0,"0"0"-78"16,0 0-7-16,0 0-8 15,0 0-51-15,0 0 9 0,-50-22-29 16,41 22 0 0,-10 5 14-16,10 4-8 0,9-1-6 15,0 1 0-15,0 0 5 16,0-3-5-16,28 0 6 15,4-6-1-15,-5 0 23 16,14 0-13-16,-22 0 29 16,-1 0 7-16,-4-3-42 15,-14-15 33-15,0-2-21 16,0-1-3-16,0-2 10 16,-14 6-27-16,-14 5 9 15,-13 6-10-15,14 6 5 16,-14 0-14-16,13 0 9 15,10 14-23-15,4 19 21 16,14 2-158-16,0 3-39 0,32-1-347 16</inkml:trace>
  <inkml:trace contextRef="#ctx0" brushRef="#br0" timeOffset="158579">10047 6840 189 0,'0'0'145'0,"0"0"-34"15,0 0-69-15,0 0 25 16,0 0-15-16,0 0 27 16,0 0-1-16,-128-4-20 15,128 2 21-15,0-2-12 16,0-1-24-16,0-4 18 15,18-3-53-15,42-2 6 16,-1-3-9-16,19-1 14 16,0 3-16-16,-9 4-3 15,-19 5 2-15,-9 2-2 16,-22 4 0-16,-1 0 0 0,-4 0-5 16,-14 0 13-16,0 6-8 15,0 21 0-15,0 20 7 16,0 21-10-16,0 15 3 15,0 16 0-15,0 9-1 16,0 3 5-16,9 0-4 16,9-2 0-16,-9-5 20 15,10-2-19-15,-19-3 2 16,0-6-1-16,0 5 11 16,0-9 2-16,0 4-14 15,0-6-1-15,-10 5 19 16,1 1-22-16,-9 3 3 0,0 15 0 15,-14 6-4 1,22 5 10-16,-8 3-6 0,4-2 1 16,5-4 17-16,9 7-7 15,0-1-11-15,0 4 5 16,-9-6 20-16,9-2-23 16,-9-6 10-16,9-5 0 15,-9-1 0-15,-10-9 1 16,6 1-13-16,-6-8 6 15,1-8-3-15,18-9-2 16,-9-10-1-16,9-5 4 16,-14-11 12-16,14-7-15 15,-9-13-1-15,9-15 3 0,0-4-13 16,0-8 10 0,0-3 0-16,0 3 4 0,0-3 6 15,0 0-10-15,0 0 0 16,0 0 13-16,0 0-15 15,0 0 2-15,-9 0 0 16,0 0 28-16,-10 0-23 16,-13 0 14-16,-18 0-17 15,-10 0 15-15,6 0-20 16,3 0 3-16,-8 0 0 16,-10-6-12-16,19-14-52 15,18-9-64-15,13-9-119 0,19-12-190 16</inkml:trace>
  <inkml:trace contextRef="#ctx0" brushRef="#br0" timeOffset="159291">10853 9333 296 0,'0'0'158'15,"0"0"-49"-15,0 0-29 16,0 0 29-16,0 0-35 16,0 0-14-16,-69-40-6 15,69 34-43-15,0 0 5 16,32 0-10-16,19 0 5 0,4 4-3 15,18-4-8-15,5 2 0 16,9-4-1-16,13 2 3 16,-22 0-2-16,-18-3 0 15,-19 6 15-15,-14-2-15 16,-27 2 0-16,0-3 2 16,0-6 19-16,0-5 29 15,-41-4-34-15,4 1-9 16,-13-2 5-16,9 5-12 15,13 3 0-15,19 2 12 16,-14 6-8-16,23 1-4 16,0 5 0-16,0-3 8 15,0 3-3-15,0 0-7 0,23 0 2 16,37 0 0 0,-1 8-6-16,1 8 6 0,-1-1 0 15,-4 2-5-15,-4 0 10 16,-10 0-5-16,-5 4 0 15,-13-2 8-15,-14 2-18 16,-9 5 10-16,0 7 0 16,-41 8-10-16,-46 8 6 15,-32 6-29-15,-18-1-159 16,18-5-229-16</inkml:trace>
  <inkml:trace contextRef="#ctx0" brushRef="#br0" timeOffset="172764">5923 10809 396 0,'0'0'142'16,"0"0"-18"-16,0 0-15 16,0 0-3-16,0 0-12 15,0 0-23-15,0 0 7 16,37-26-16-16,-37 26-18 15,0 0 16-15,0 0-41 16,-19-3 17-16,-22-3-15 16,-28 6-20-16,1 0 10 15,-19 0-11-15,-14 9 0 0,-9 11-6 16,23-2 9-16,9-6-3 16,28-4 0-16,32-5-42 15,4 0 33-15,14-3-14 16,0 0-22-16,0 0 25 15,0 0-38-15,0-3 35 16,0-14-48-16,14-1 17 16,-5 0 50-16,0 4-48 15,0-3 0-15,0-1 43 16,14 4 10-16,-14 2-1 16,1 6 3-16,-10 0 5 15,0 6 13-15,0 0-1 16,0-2-12-16,0 2 30 15,0 0-8-15,0 0 16 16,0 0 7-16,0 0-47 0,0 0 6 16,0 0-12-16,0 2-42 15,-19 22 42-15,-13 5 27 16,14-1-25-16,9-2-1 16,-5 4 6-16,14-4-7 15,0 6 0-15,0 0 8 16,14 1-14-16,13-5 6 15,24-4-41-15,17-6 26 16,33-10-31-16,36-8-18 16,1 0-40-16,-10 0-254 15</inkml:trace>
  <inkml:trace contextRef="#ctx0" brushRef="#br0" timeOffset="173397">3946 10742 539 0,'0'0'114'16,"0"0"21"-16,0 0-18 15,0 0-64-15,0 0-10 16,0 0-43-16,41-29 3 0,18 29 24 16,1 0-25-16,-1 0 5 15,-8 26-2-15,-24 9 3 16,-18 8 0-16,-9 13 5 15,-9 9-9-15,-50-1 27 16,-19 3-27-16,0-9 8 16,-4-17-2-16,36-15-9 15,14-12 9-15,13-11-10 16,19-3 4-16,0 0-2 16,0 0-1-16,0 0-1 15,0 0 30-15,51 0-27 16,-5-22 17-16,36-10-7 15,5-4 0-15,-9 4-13 16,4 6 0-16,-27 9-40 0,-14 7-82 16,-22 10-134-16,-6 0-31 15,-13 0-176-15</inkml:trace>
  <inkml:trace contextRef="#ctx0" brushRef="#br0" timeOffset="173831">4449 10534 351 0,'0'0'134'15,"0"0"-20"-15,-87-162-60 16,37 120 41-16,-1 8 9 0,-17 7-35 16,-1 13 32-1,-9 14-72-15,-22 0-15 0,3 44 27 16,-31 23-35-16,0 17 12 15,9 13-18-15,9 14 7 16,32 16-15-16,10 22 11 16,17 21-3-16,33 7 0 15,18-10 11-15,9-24-11 16,78-35 0-16,32-38 2 16,51-32-3-16,17-38 1 15,28-3 0-15,5-58 19 16,4-27-17-16,-27-17 48 15,-37-9 28-15,-50-8-35 0,-32-7 25 16,-60-10-32 0,-18-2-18-16,-59 4 20 0,-78 15-31 15,-60 23-6-15,-60 25-1 16,-40 37-8-16,-19 31 2 16,32 6 0-16,46 41-57 15,60 30-59-15,31 15-126 16,19 16-220-16</inkml:trace>
  <inkml:trace contextRef="#ctx0" brushRef="#br0" timeOffset="177919">12583 8814 509 0,'0'0'177'16,"0"0"-29"-16,0 0-16 15,0 0-23-15,0 0-7 16,0 0-13-16,0 0-30 15,-41-119-22-15,41 115 11 16,0 4-32-16,0 0 6 16,-9 0-13-16,9 0 0 15,-9 0-18-15,-1 9 8 0,-3 14 1 16,-15 6-8 0,10 9 12-16,4-8-4 0,-4-4 0 15,18 3 9-15,0-3-12 16,0 4 3-16,0-4 0 15,0 3-5-15,0-6 11 16,41 4-6-16,-4-1 0 16,22 0 7-16,1 4-4 15,-1-1-3-15,1 3 4 16,-10 0-8-16,-9 0 4 16,-22 0 0-16,-1 3-4 15,-18-1 9-15,0 2-5 0,0-1 0 16,-9-9 9-16,-51 1-17 15,-8-10 8-15,-1-8 0 16,-9-9-6-16,9 0 3 16,10 0-20-16,9-18-48 15,18-8-64-15,22-12 22 16,10-18-70-16,23-13-104 16</inkml:trace>
  <inkml:trace contextRef="#ctx0" brushRef="#br0" timeOffset="178111">12551 8768 330 0,'0'0'238'15,"0"0"-73"-15,0 0-17 16,0 0-73-16,0 0-33 0,0 0 3 16,188-149-29-16,-110 135-4 15,31-2-8-15,1 8 5 16,-14 8-18-16,-4 0-8 15,-42 32-207-15,-31 26-317 16</inkml:trace>
  <inkml:trace contextRef="#ctx0" brushRef="#br0" timeOffset="179756">13590 9430 606 0,'0'0'174'0,"0"0"-82"16,0 0 34-16,0 0-21 16,-73-152-34-16,73 146 9 15,-9 3-51-15,9 3 7 16,0 0-36-16,0 0 4 15,0 0-11-15,0 3-5 16,0 23 12-16,0 9-11 16,0 3 17-16,0 3-6 15,0-3 0-15,0-6 11 0,0-3-11 16,23-5 0-16,-5-10 0 16,9-2 1-16,-4-11-1 15,5-1 0-15,13 0 11 16,-4-16-6-16,-5-16 5 15,4-6-10-15,-13 0 12 16,-5 0-7-16,-8 0-5 16,-10 6 0-16,0 6 17 15,0 11-9-15,0 7 5 16,0 2 2-16,0 6-6 16,0 0-18-16,0 0 6 15,0 0-14-15,0 26 5 16,0 3 19-16,22 3-7 15,6 0 0-15,4-1 5 16,-14-13-5-16,-9-5 0 0,10-7 0 16,-10-6-6-16,-9 0 8 15,14 0-2-15,-14 0 0 16,18 0 14-16,0-15-14 16,14-6 0-16,-13 1 6 15,-1 0-9-15,14 2 5 16,-23 6-2-16,0 4 1 15,0 8 6-15,-9 0-12 16,10 0 5-16,12 0-18 16,-3 17 4-16,-1 10 14 15,-18-4 0-15,23 0-10 16,-14-3 16-16,-9-10-6 0,9-2 0 16,-9-8 1-16,9 0-6 15,-9 0 5-15,10 0 0 16,-1 0-1-16,14-14 13 15,-5-5-12-15,0 6 0 16,-4 0 5-16,-14 8-11 16,9-1 6-16,-9 4 0 15,0 2-6-15,9 0 3 16,0 0-3-16,10 0 4 16,4 8 1-16,-5 6-7 15,0-2 8-15,14-3 0 16,-23-6-7-16,1 0 7 15,-1-3 0-15,0 0 0 0,0 0 11 16,23-23-11 0,-14-7 0-16,14-2 0 0,-13 3 6 15,-10 3 2-15,0 2-8 16,-9 4 14-16,0 8-10 16,0 4 14-16,0 5-18 15,0 3 6-15,0 0-16 16,0 0-8-16,0 11 18 15,14 19-14-15,-5 2 23 16,18 1-10-16,-8-8 1 16,13-8-9-16,-5-2-2 15,-4-12 8-15,5-3 3 16,13 0-9-16,-14-6 21 16,14-29-12-16,10-9 0 0,-24-8 11 15,14-10-9-15,-22-4-2 16,-10-5 5-16,-9-3 20 15,0-1-19-15,-9 12 4 16,-19 13-1-16,5 20 3 16,5 15-6-16,9 15-6 15,9 0-16-15,0 42 11 16,0 28-13-16,0 14 18 16,-9 7 0-16,9-3 10 15,0-12-20-15,0-9 8 16,27-15-37-16,5-11-29 15,5-15-79-15,-5-7 19 0,-5-18 38 16,-8-1-75-16,-5 0 97 16,-14 0 33-16,0-22-1 15,0-8 33-15,-23-2 2 16,-14 3 1-16,5-1 11 16,-5 10-1-16,14 8 33 15,14 7-8-15,0 2-10 16,9 3 17-16,0 0-42 15,18-6 0-15,42-3 6 16,-10-6 0-16,19-6 1 16,-10-5 13-16,1 1-12 15,-10-2 25-15,-13 6-8 16,-14 4 13-16,-14 3 42 0,-9-4 2 16,0 2-36-16,0-3-14 15,0 5-30-15,-9 5 27 16,-5 4-20-16,14 1-4 15,0 4-5-15,0 0-6 16,0 9 4-16,0 23-9 16,0 9 22-16,0-7-6 15,14 5-5-15,-5-5 0 16,9-1-4-16,1-1 7 16,4 0-3-16,-5 0 0 15,-9-6 11-15,0-5-13 16,-9-9 2-16,0-4 0 0,0-2-12 15,-18 0-6-15,-42-3-51 16,-18-3-22-16,-31 0-151 16,-10 0-239-16</inkml:trace>
  <inkml:trace contextRef="#ctx0" brushRef="#br0" timeOffset="180096">14405 8741 508 0,'0'0'171'0,"0"0"-64"16,0 0-16-16,0 0-37 0,0 0-47 16,0 0 19-16,-96 43-26 15,87-1 0-15,9-7 14 16,0-12-17-16,0-8 3 15,18-4 0-15,23-11 14 16,-4 0-11-16,-5 0 33 16,-5-11 34-16,-18-20-20 15,5 3 46-15,-14-10-62 16,0 4-23-16,-14 1 14 16,-22 10-25-16,-15 8 0 15,-17 15-9-15,-1 0-75 0,0 29-133 16,1 24-226-1</inkml:trace>
  <inkml:trace contextRef="#ctx0" brushRef="#br0" timeOffset="188250">2142 7310 249 0,'0'0'106'0,"0"0"35"15,0 0-60-15,0 0 0 16,0 0-2-16,0 0-37 15,0-54 16-15,0 54 6 16,0 0-34-16,0 0 9 16,0 0-39-16,0 0 5 15,0 12-16-15,0 23 16 0,9 9-5 16,9-6 0-16,5-6 12 16,5-3-12-16,4-9 0 15,4-5 0-15,-3-8-1 16,3-7 1-16,-4 0-14 15,-13-13-34-15,-10-16-140 16,-9 0-150-16</inkml:trace>
  <inkml:trace contextRef="#ctx0" brushRef="#br0" timeOffset="188411">2083 7041 266 0,'0'0'128'15,"0"0"7"-15,0 0-49 0,0 0 5 16,0 0-36-16,0 0-44 16,-69-32 10-16,69 32-21 15,27 0-18-15,15 17 11 16,-15 6-256-16</inkml:trace>
  <inkml:trace contextRef="#ctx0" brushRef="#br0" timeOffset="188683">2604 6830 463 0,'0'0'137'16,"0"0"-41"-16,0 0 12 15,0 0-84-15,0 0 4 16,0 0-5-16,-50 156-4 15,41-78-4-15,9-2-2 16,0 0-4-16,0-10-8 16,0-10 2-16,23-12 7 15,-5-12-20-15,-9-15-2 16,0-5-89-16,-9-12-77 16,0 0-176-16</inkml:trace>
  <inkml:trace contextRef="#ctx0" brushRef="#br0" timeOffset="189303">2417 7347 6 0,'0'0'131'0,"0"0"-12"16,0 0-31-16,0 0 3 15,0 0-56-15,0 0-35 16,-51-20 0-16,125 20 10 16,13-4 17-16,22-9 2 15,20-8-24-15,-24-3 28 16,-4 1-13-16,-42 3-17 15,-31 2 29-15,-15 4 5 16,-13-4 29-16,0 0-9 16,0 4-29-16,-41-1 11 15,0 9-39-15,-5 6 9 0,5 0-9 16,0 0 8 0,13 12-6-16,5 11-2 0,14 9 8 15,9 0-8-15,0 4 0 16,9-4 9-16,33-6-11 15,-1-2 2-15,-5-11 0 16,6-3-7-16,-1-8 10 16,-5-2-3-16,-4 0 0 15,-4 0 13-15,-19-12-5 16,14-1-8-16,-23-6 2 16,0 2 2-16,0 6 8 15,0 2-9-15,0 3 1 16,0 6 1-16,0 0-1 0,9 0-4 15,0 0-13-15,10 17 9 16,13 13 2-16,-5 2 2 16,5 6 0-16,5-6 9 15,-5-3-13-15,-5-11 4 16,-4-7 0-16,-14-4-2 16,-9-7 2-16,0 0 0 15,0 0 3-15,0 0 7 16,-23-13-7-16,5-2-3 15,0-8 2-15,18-3 2 16,0-12-4-16,18-7-6 16,42-6 2-16,17 4-16 15,-8 13 2-15,0 10-11 16,-19 21-48-16,-18 3-4 0,-23 0-50 16,10 27-85-16</inkml:trace>
  <inkml:trace contextRef="#ctx0" brushRef="#br0" timeOffset="190181">3772 7361 298 0,'0'0'130'16,"0"0"-65"-16,0 0 28 15,0 0-34-15,0 0-12 16,0 0 9-16,-42-98-33 0,24 95 7 15,-14 3-30-15,5 0 10 16,-15 3-18-16,15 20 8 16,-5 6 0-16,23 0 1 15,9-6 9-15,0-5-19 16,0-4 9-16,27-8-22 16,5-6 19-16,-4 0-14 15,-15 0 17-15,6 0-2 16,-10 0 9-16,0-8-4 15,-9 2-3-15,0 3 10 16,0 3-11-16,9 0 1 16,0 0-8-16,14 3 8 15,5 15-10-15,4 2 10 0,-5-3 0 16,14-8-10 0,-13-6 0-16,-5-3-6 0,-5 0 16 15,0-6 5-15,-8-17 2 16,12-13-5-16,-12-4 16 15,-1-10-8-15,-9-5 30 16,9-3-13-16,-9 2-6 16,0 3 34-16,0 7-18 15,0 11 1-15,0 6-17 16,0 16-20-16,-9 11 38 16,9 2-39-16,0 21-13 15,0 37 9-15,0 26 4 0,-9 9 0 16,9 5 0-1,0-11 9-15,0-20-22 0,0-17-17 16,27-22-101-16,-4-13 11 16,4-15-58-16,-17 0-27 15,-10-9 37-15,0-20 117 16,0-2 49-16,0-11 4 16,0 5 2-16,-28 1 37 15,-13 10 29-15,13 7 27 16,-4 8 1-16,14 9-36 15,9-1-3-15,9 3-44 16,0 0-8-16,0 0-11 16,0 0 4-16,27 3 0 15,24-3 8-15,8 0-5 16,10 0 4-16,-19 0-6 0,1-9 11 16,-33 0-6-16,0 9 7 15,-18-3 17-15,9 3 22 16,-9 0-24-16,0 0-4 15,0 0-24-15,0 3 3 16,14 21-3-16,-5 4 0 16,0 8 7-16,1 2-10 15,-1 3 12-15,0-1-9 16,0-4 0-16,-9-4-3 16,14-9-50-16,-14-14-270 15</inkml:trace>
  <inkml:trace contextRef="#ctx0" brushRef="#br0" timeOffset="190353">4293 7093 390 0,'0'0'109'0,"0"0"-4"16,0 0 5-16,0 0-44 15,0 0-36-15,0 0-30 16,-32-29-26-16,46 64 13 15,4 0-253-15</inkml:trace>
  <inkml:trace contextRef="#ctx0" brushRef="#br0" timeOffset="191098">4687 7286 553 0,'0'0'141'0,"0"0"-41"0,0 0 27 16,0 0-56-16,0 0-44 15,0 0 12-15,-96-68-38 16,82 68-1-16,14 30-4 16,-9 11 4-16,9 8 5 15,0-2-5-15,0-3 0 0,0-9-5 16,23-11 5-1,4-10-16-15,1-9 15 0,4-5-19 16,-14 0 20-16,5-5 7 16,-5-22-1-16,-8-5 6 15,-10 0-5-15,0-3-4 16,0-5 20-16,0-2-19 16,-42 4 14-16,6 4-15 15,-5 10 10-15,4 9-16 16,5 12 3-16,14 3-4 15,18 0-12-15,-10 24 16 16,10 14 0-16,0 2 0 16,19 1 6-16,31-3-10 15,-13-8 4-15,4-10 0 16,0-8-3-16,-13-4 3 0,13-8 0 16,-23 0 5-16,0 0-1 15,5-5 8-15,-4-16-12 16,-1-2 0-16,0-4 3 15,5 8 4-15,-5-5-7 16,-8 6 0-16,-1 10 10 16,4 2-12-16,-13 6 2 15,10 0-23-15,-1 14 23 16,9 13-10-16,-9 1 10 16,5-4-3-16,4 0 10 15,-9-12-7-15,1-4 0 16,-1-5 1-16,-9-3-2 0,9 0 5 15,14 0-4-15,-5-11 14 16,14-16-5-16,-4 0-6 16,-10 0-3-16,14 5 6 15,-14 7-8-15,-9 4 2 16,1 11 0-16,12 0-8 16,-3 0-1-16,-1 11 7 15,14 25 1-15,-14 10-12 16,1 10 8-16,4-1-109 15,-23 1-543-15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3:57.3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84 74 207 0,'0'0'221'0,"0"0"-91"0,0 0-33 15,0 0-25-15,0 0-7 16,0 0-41-16,-68-59-24 15,68 59 0-15,-14 18 1 16,14-3 10-16,0-4-18 0,0-2 7 16,0-3 0-16,0-3 3 15,14-3 2-15,4 0-5 16,0 0 4-16,0 0 5 16,-4 0 0-16,-14-3 0 15,0-6 15-15,0-2 23 16,0-1-37-16,0-3 0 15,0 3-4-15,0 1-3 16,-14 8-6-16,5 3 2 16,0 0-33-16,0 0 10 15,9 19-109-15,0 12-182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48:44.60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0 520 567 0,'0'0'76'0,"0"0"-18"15,0 0 76-15,0 0-50 16,0 0-6-16,0 0-16 16,0 0-22-16,0 0 8 15,0 0-25-15,9 0-11 16,28-8 8-16,31-7-19 15,24-2 21-15,18-1-18 16,-5 4 2-16,-4 5-4 0,-24 3-2 16,-17 6-10-16,-19 0-11 15,-32 0-94-15,0 3-31 16,-9 17-4-16,0 7-23 16,-18 4-117-16</inkml:trace>
  <inkml:trace contextRef="#ctx0" brushRef="#br0" timeOffset="201">68 731 87 0,'0'0'201'0,"0"0"-62"16,0 0-47-16,0 0-31 16,0 0-27-16,0 0-33 15,-9 0 2-15,46 0 38 0,4 0-7 16,28 0 12-16,9 0-12 15,22 0-26-15,28 0 9 16,10 0-17-16,8 0-2 16,14-18-73-16,-4-11-464 15</inkml:trace>
  <inkml:trace contextRef="#ctx0" brushRef="#br0" timeOffset="591">1625 410 347 0,'0'0'172'0,"0"0"-60"16,0 0-1-16,0 0 9 15,0 0-16-15,0 0-42 16,-78-17-11-16,78 13-18 16,0 2-33-16,0 2 0 0,32-4 0 15,23 2 0-15,46 2 18 16,8-6-14-16,-3 6-3 15,-6 0-1-15,1 0-10 16,-46 0-57-16,-23 0-43 16,-23 2-51-16,-9 16 22 15,0 3-64-15</inkml:trace>
  <inkml:trace contextRef="#ctx0" brushRef="#br0" timeOffset="765">1735 562 69 0,'0'0'88'0,"0"0"-13"15,0 0 37-15,0 0-28 16,0 0-10-16,0 0-18 0,-147 17-20 16,147-14-36-16,9 3 13 15,28 0 3-15,45-6 23 16,24 0-27-16,22 0 11 16,32 0-11-16,-4-18-12 15,-5 4-1-15,-23-1-285 16</inkml:trace>
  <inkml:trace contextRef="#ctx0" brushRef="#br0" timeOffset="1175">2888 317 448 0,'0'0'121'0,"0"0"-2"0,0 0-23 15,0 0-5-15,0 0-9 16,0 0-46-16,0-21-5 16,0 21-28-16,-9 0 3 15,9 15-6-15,-9 20 1 16,0 6 17-16,9-1-16 16,0 3 6-16,0-1-5 15,9-3-3-15,41-11 0 16,10-13-7-16,27-12 13 15,13-3-6-15,15-6 15 0,-5-27-15 16,-10 0 25-16,-13-12 21 16,-27-2 15-16,-10-5 11 15,-32-6-17-15,-8-7 0 16,-10 4-12-16,0 3-14 16,-69 8 1-16,-9 12-27 15,-23 9 2-15,-13 14-10 16,-5 13 4-16,9 2-6 15,0 14-47-15,32 30-140 16,28 11-141-16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3:59.9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15 155 358 0,'0'0'219'0,"0"0"-85"16,0 0-2-16,0 0-56 16,0 0-1-16,0 0-27 15,0-23-44-15,0 23-8 16,0 18-12-16,0 20 16 15,-10 11 2-15,10 4 5 16,0-4-7-16,0-3 0 16,23-10 8-16,14-10-13 0,4-15 5 15,-4-7-6 1,13-4 3-16,10 0 6 0,-1-22-3 16,1-15 8-16,-10-3 0 15,-13-4 4-15,-24-9 10 16,-13 2 2-16,0-4 32 15,-32 4-49-15,-36 7 4 16,-1 12-4-16,0 12-1 16,19 8-12-16,32 12 5 15,8 0-29-15,10 9-21 16,0 22-67-16,0 5-176 16,10-7-399-16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00.15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28 0 588 0,'0'0'136'0,"0"0"-25"15,0 0-65-15,0 0-46 16,0 0-9-16,0 0-63 15,-28 6-327-15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00.61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96 242 532 0,'0'0'117'16,"0"0"-64"-16,0 0-11 16,0 0-5-16,0 0 53 15,0 0-21-15,0 158-57 16,0-117 20-16,10-7-31 16,-10-4 4-16,0-10 6 15,0-5-6-15,0-4-5 16,0-11 0-16,0 0 4 0,0 0 15 15,0 0 12 1,0 0 27-16,0-8 54 0,-19-18-103 16,-8-9 5-16,4-11 7 15,5-11-16-15,18-6 9 16,-10-11-14-16,10 1 0 16,0 3 6-16,-9 21-6 15,9 17 0-15,0 17-4 16,0 12 3-16,0 3 1 15,0 0-25-15,28 3 22 16,13 18-5-16,-4-1 3 16,4 3 5-16,9 3-5 0,-13 4-3 15,-5 2 8-15,-14 0-1 16,0-3-6-16,-18 3 0 16,0 0-12-16,-45 4-82 15,-24 1-176-15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01.26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 33 496 0,'0'0'176'15,"0"0"-63"-15,0 0 1 16,0 0-30-16,0 0 13 0,0 0-38 15,-9-33-50-15,9 39-8 16,0 26-1-16,0 15 0 16,0-6 6-16,0 3-1 15,0-6-5-15,18-10 0 16,10-4 3-16,22-4-3 16,0-20 0-16,10 0-32 15,8 0 5-15,-8-23-93 16,-10-12-103-16,-22-12-210 15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01.53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72 233 0,'0'0'117'0,"0"0"-57"0,0 0-10 15,0 0 36-15,0 0-25 16,0 0-15-16,37-50-2 16,-28 42-23-16,-9 2 9 15,0 2-20-15,0 1-5 0,0 3-5 16,0 0-8-16,0 0-52 15,0 0-113-15,0 21-190 16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02.28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0 174 22 0,'0'0'600'15,"0"0"-506"-15,0 0-84 16,0 0 56-16,0 0 5 16,0 0-31-16,0 0-12 15,257-69-28-15,-207 65 9 0,-23 4-9 16,-4 0-37-16,-14 0-78 15,-9 0-171-15,0 0-155 16</inkml:trace>
  <inkml:trace contextRef="#ctx0" brushRef="#br0" timeOffset="195">197 0 116 0,'0'0'261'0,"0"0"-109"16,0 0-65-16,0 0 15 15,0 0-31-15,0 0-48 16,-9 8-6-16,9 30 10 16,0 15 17-16,0-4 14 15,0 5-39-15,9-3 5 0,0-3-24 16,14-9 5-16,-5-3-10 16,1-10-78-16,4-8-228 15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01.8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0 233 377 0,'0'0'164'0,"0"0"-164"0,0 0-15 15,0 0 15-15,0 0 55 16,0 0 10-16,155 0-15 15,-77 0-36-15,14-9 17 16,-5-5-23-16,0 1-7 16,-5 2-2-16,-32 5-116 15,-41 5-235-15</inkml:trace>
  <inkml:trace contextRef="#ctx0" brushRef="#br0" timeOffset="214">334 27 295 0,'0'0'168'0,"0"0"-90"0,0 0 4 16,0 0 6-16,0 0-13 15,0 0-27-15,-19-27-48 16,19 50 8-16,0 15 6 16,0 9-8-16,0 5 32 15,10 1-7-15,-1-1-30 16,9-2 15-16,-9-4-16 15,14-5-11-15,5-9-1 0,4-12-306 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3:59.3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197 85 289 0,'0'0'204'0,"0"0"-83"16,0 0-45-16,0 0 22 16,0 0-17-16,0 0-22 0,0-79-4 15,0 77-44-15,-9-2 14 16,-14 4-11-16,-4 0-7 16,-5 0 0-16,13 0-7 15,-8 18 3-15,4 5-2 16,5 7-1-16,8 4 0 15,1 4-3-15,9 3 12 16,0 0-13-16,0-3 4 16,19-3 0-16,22-6-7 15,5 0 7-15,4-2 0 16,-9-7-1-16,-4 4 4 16,4-7-3-16,-14-2 0 15,-13-1 4-15,-5-3-10 0,-9-2 6 16,0 3-3-16,0 0-2 15,-23-1-4-15,-13 1 9 16,-24 0 0-16,10-7-3 16,0-5-5-16,13 0-47 15,5 0-124-15,23 0 22 16,9-3-190-16</inkml:trace>
  <inkml:trace contextRef="#ctx0" brushRef="#br0" timeOffset="205">513 318 181 0,'0'0'119'16,"0"0"-66"-16,0 0-34 16,0 0-17-16,0 0-1 15,0 0-1-15,87-5-25 16,-55 5-5-16,-14 0-29 15,10 0-5-15,-15 0-76 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3:58.3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42 304 231 0,'0'0'201'16,"0"0"-82"-16,0 0-17 15,0 0 10-15,0 0-11 16,0 0-16-16,0-73-50 16,0 71 10-16,0 2 9 15,0 0-54-15,0 0 13 16,0 0-13-16,0 0-3 16,-9 0-4-16,-4 14 13 15,3-2-6-15,1 2 0 16,9-2 6-16,0 0-2 0,0 2-4 15,0 1 0-15,9-1-1 16,14 4 5-16,-4-4-4 16,8 4 0-16,14 2 9 15,-13-1-9-15,4 3 0 16,-5 4 0-16,-4 0-1 16,-5 0 1-16,-8 7 0 15,8-4-2-15,-18-3 12 16,0-2-10-16,0-7 0 15,0-5-12-15,0-4 8 16,-28-2-16-16,-22-2 17 16,0-4-22-16,4 0-95 0,5-10-64 15,13-16-73-15</inkml:trace>
  <inkml:trace contextRef="#ctx0" brushRef="#br0" timeOffset="211">61 246 294 0,'0'0'176'16,"0"0"-44"-16,0 0-17 15,0 0 12-15,0 0-72 16,0 0-8-16,59-117-34 16,-31 111-12-16,13 1 12 15,9 1-11-15,10 4-2 16,-1 0 0-16,10 0-50 15,-32 15-126-15,-24 17-304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3:56.96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0 176 621 0,'0'0'164'16,"0"0"-72"-16,0 0 2 15,0 0 10-15,0 0-53 16,0 0 3-16,0 0-37 16,0 0-12-16,0-12 0 0,0 12-5 15,9 6 0-15,-9 29-5 16,14 6 15-16,5 3-6 16,-10-1-4-16,9 1 0 15,5 0-3-15,4-10 3 16,15-7 0-16,-6-7-2 15,5-11 10-15,10-6-13 16,-15-3 5-16,15 0-16 16,-10-29 2-16,9-12-72 15,-31 0-43-15,-19 3-69 16,0 3-241-16</inkml:trace>
  <inkml:trace contextRef="#ctx0" brushRef="#br0" timeOffset="794">1305 0 502 0,'0'0'170'0,"0"0"-65"15,0 0-14-15,0 0-32 16,0 0-34-16,0 0 12 15,0-8-36-15,0 8 3 16,0 0-4-16,-18 0-17 16,-33 23 17-16,-8 15 10 0,-10 6-5 15,0 0-3-15,10-1-2 16,9-5 0-16,-1 3 0 16,1-4 11-16,13-4-11 15,14-9 0-15,5-10 1 16,9-8-6-16,9-4 5 15,0-2 0-15,0 0-10 16,0 0 8-16,0 4 2 16,27-2 0-16,15 8 5 15,17-5 2-15,19-2-7 16,13-3 0-16,15 0 1 16,4 0 3-16,-1-3-5 15,-31 0 1-15,-9 3-106 16,-37 0-129-16,-32 0-417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48:47.37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0 286 86 0,'0'0'641'0,"0"0"-544"15,0 0 29-15,0 0 8 16,0 0-26-16,0 0-27 0,0-24-43 16,0 24-14-1,0 0 11-15,0 0-34 0,0 0 1 16,0 6-2-16,0 20-15 16,0 4 15-16,0 11 6 15,28-7 1-15,4-5-8 16,9 1 1-16,-4-13 0 15,13-5-2-15,0-9-1 16,-13-3 3-16,23 0 0 16,-10-29 3-16,9-12 13 15,1-2-16-15,-19-7 3 16,-13-3 16-16,-19 1-13 16,-9-4 23-16,0 9-5 0,0 7-15 15,0 10 20-15,0 10 2 16,-19 6-20-1,10 5 8-15,0 6-15 0,9 3-2 16,0 0-2-16,-14 0 0 16,5 28-3-16,0 28-7 15,9 26 10-15,0 15 10 16,0 16-3-16,0 16-7 16,0 8 0-16,9 0 5 15,14 5-7-15,-14-10 2 16,19-10 0-16,4-8-7 15,-5-23 1-15,14-24-2 16,-4-23 0-16,4-22-37 16,0-10 30-16,-4-12-1 0,4 0 16 15,-4-12-10-15,4-22 13 16,0-13-3-16,-22-5 1 16,-10-4 7-16,-9-8-10 15,0-1 2-15,-19 5-4 16,-49-2-2-16,-10 13-14 15,-23 2 20-15,23 15-5 16,10 12 0-16,36 5 3 16,23 12 2-16,9 0-12 15,0-2-11-15,41-5-34 16,37-7 46-16,18-10-3 16,14-7-59-16,-10-4 11 0,-13-5-57 15,-27 4-66-15,-42 1-136 16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03.4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188 138 385 0,'0'0'136'0,"0"0"-68"16,0 0-18-16,0 0-1 15,0 0-21-15,0 0 23 0,119-113-30 16,-87 107 4-1,-4 0 14-15,-1 1-25 0,-4 1 38 16,-14 0-21-16,0 4-6 16,0 0 17-16,-9 0-40 15,10 4 9-15,3 37 12 16,-4 12 4-16,1 17 30 16,-10 11-29-16,9 13-25 15,0 19 35-15,0 12-31 16,0 10 7-16,5 5 3 15,-5-3-5-15,-9-3-2 16,0 0-10-16,0-3 7 16,0-1-9-16,-23-15 2 15,5-10 0-15,0-14-2 0,8-9 15 16,1-4-13-16,-4-2 0 16,13 6 2-16,-10-12-5 15,10 3 3-15,0-15 0 16,0 0 0-16,0-17 4 15,0-6-4-15,0-9 0 16,0-8 7-16,0-3-7 16,0-4 0-16,0 1 1 15,0 0-11-15,0-1 20 16,0-2-10-16,0-3 0 16,0-6 6-16,0 0 2 15,0 0-8-15,-9 0 4 16,-32 0 24-16,-14 6-2 0,-18 2-17 15,4 1-9-15,10 1 10 16,13-10-20-16,5 0 8 16,13 0-119-16,5 0-163 15,23-13-110-15</inkml:trace>
  <inkml:trace contextRef="#ctx0" brushRef="#br0" timeOffset="629">623 1261 483 0,'0'0'80'16,"0"0"-73"-16,0 0 38 15,0 0 20-15,0 0-15 0,0 0-15 16,247-14-14-16,-178 11 19 16,-1-4-19-16,-8 2-3 15,-19-6 19-15,-4 1-21 16,-14-3 6-16,-5 0 10 16,-18 0-25-16,0-6 30 15,0-1-16-15,0-1-18 16,-18-2 21-16,-24 0-24 15,-8 5 0-15,0 4-4 16,4 2 16-16,-4 9-12 16,18-3 0-16,13 6 12 15,10-3-15-15,9 3 3 0,0 0-7 16,9 0 3-16,32 6 7 16,19 14-3-16,-1 4 1 15,10 5 12-15,9 3-15 16,-9 9 2-16,-10 2 0 15,-18 5 1-15,-13-5 3 16,-19 1-4-16,-9 2 0 16,-18 4-5-16,-51 0-12 15,-32-7-227-15,-18 1-460 16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09.45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165 85 413 0,'0'0'195'0,"0"0"-50"16,0 0-46-1,0 0 0-15,0 0-18 0,0 0-29 16,0 0 26-16,23-85-66 16,-23 85 3-16,0 13-15 15,0 21 9-15,0 9-3 16,0 4-6-16,-23 3 1 16,5 2-4-16,-10 1 9 15,-13 5-6-15,9-3 0 16,4 1 8-16,10-4-9 15,18-10 1-15,0-11-16 16,0-13 14-16,0-12-67 0,46-6 66 16,4 0-16-1,10-24 35-15,-1-2-16 0,-8 2 0 16,-24 7 4-16,-4 5-10 16,-14 4 7-16,-9 2-1 15,0 0 9-15,0 3 0 16,0-7-6-16,0 3 0 15,0-4 12-15,0-4-22 16,-9 2 12-16,0-4-5 16,-5 3 22-16,5 2-14 15,9 6 1-15,0 3 16 16,-9 3-21-16,9 0 13 16,0 0-17-16,-9 0-3 15,0 26-4-15,-1 28 2 16,-13 19 5-16,5 10 0 0,9 5 15 15,0-1-17-15,-5-5 2 16,5-12 0-16,9-9-15 16,0-17 2-16,0-9-75 15,0-15-91-15,0-14-108 16,23-6-185-16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11.0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106 594 250 0,'0'0'229'0,"0"0"-80"15,0 0-52-15,0 0 31 16,0 0-43-16,0 0-33 16,-78-78 12-16,69 78-50 15,9 0-13-15,0 26-1 16,-14 12 11-16,14 11-11 15,0-2 0-15,0 5 9 16,0-6-12-16,0-10 3 16,14-10 0-16,13-7-14 15,5-14 21-15,5-5-7 16,13 0 0-16,-8-13 4 16,-6-15 6-16,-4-4-10 15,-13 1 0-15,-10-6 1 16,0 3 6-16,-9-7-7 15,0 3 6-15,0 9 4 0,0 8 2 16,0 13-3-16,0 8 4 16,0 0-6-16,0 0-7 15,0 14 0-15,0 24-10 16,23 6 23-16,-14-1-13 16,9-5 0-16,-9-6 2 15,14-7-12-15,-14-14 10 16,1-4 0-16,8-3-1 15,-9-4 0-15,5 0 1 16,4 0 0-16,0-9 2 16,1-12-2-16,4-2 0 15,-5 0 0-15,0 6-2 0,-4-1 11 16,4 6-9-16,-9 4 0 16,0 5 2-16,-9 3-12 15,19 0 10-15,-5 29 0 16,-5 12-15-16,0 1 10 15,-9-5 5-15,9-1-9 16,0-19 8-16,-9-3-9 16,9-8 10-16,5-6 0 15,-5 0-14-15,-9 0 10 16,19-9 4-16,8-19 0 16,5-11 15-16,-5 1-15 15,15-5 0-15,-1-1 0 16,-5 3-6-16,-3 17 14 0,-15 7-8 15,0 14 0-15,-4 3-12 16,-5 0 11-16,0 23 1 16,10 6 0-16,-1 0-11 15,5-5 11-15,-14-7 0 16,9-2-1-16,-9-7 10 16,14-2-9-16,-14-2 0 15,1-4 3-15,-1 0-5 16,0 0 2-16,0 0 0 15,14-5 8-15,-14-20 4 0,9 3-11 16,5-6 5 0,-14 2 1-16,-9-3 14 0,0 3-18 15,0 8 5-15,0 4 6 16,0 8-3-16,0 6-4 16,0 0-7-16,0 0-1 15,10 8-2-15,-1 25 0 16,9 8 3-16,14 0-7 15,5-3 10-15,4-10-3 16,9-7 0-16,10-11 11 16,8-10-12-16,10 0 1 15,-9-19 0-15,0-16-1 16,-19-8 4-16,-9-7-3 16,-13-8 0-16,-10-7 14 15,-18-8-10-15,0-2-4 16,0 2 1-16,-9 6 16 15,-28 17-14-15,14 18 24 0,5 21 18 16,9 11-30-16,9 0-14 16,0 46-1-16,-9 27 0 15,-1 20-6-15,-3 13 6 16,13-1 0-16,0-9-1 16,0-11 5-16,0-16-9 15,41-26-24-15,0-18-61 16,-4-20 38-16,13-5-53 15,0-17-34-15,-8-30 4 16,-15-15-4-16,-18-2 25 16,-9 3-35-16,0 0 74 15,-50 12 63-15,4 10 12 0,-13 12 50 16,17 16 29-16,1 9-1 16,23 2-35-16,9 0-34 15,0 0 8-15,9 17-16 16,0-5 1-16,9-3 2 15,41-9 41-15,-4 0-38 16,36 0 18-16,-4-17 7 16,9-13-15-16,-18 1 17 15,4-1-23-15,-36 4 2 16,-5 0 53-16,-32 3-4 16,0 3-11-16,0 2 6 15,0 6-32-15,0 6 24 16,-14 4-45-16,5 2 8 0,0 6-14 15,-1 28 6-15,10 10-4 16,0-3 0-16,0-1 12 16,28-2-12-16,4 0 0 15,-5 3 4-15,5-3-7 16,-13-2 3-16,-10-8 0 16,5-7-4-16,-14-7 9 15,0-2-10-15,-14-6 1 16,-32 0-53-16,-27-4 21 15,-14-2-168-15,-9 0-19 16</inkml:trace>
  <inkml:trace contextRef="#ctx0" brushRef="#br0" timeOffset="339">1072 57 385 0,'0'0'183'0,"0"0"-67"15,0 0-9-15,0 0-53 16,0 0-52-16,0 0 8 16,-19 36 2-16,19-4-8 15,0-4 0-15,0-7 7 16,10-6-10-16,8-10 7 15,5-5-4-15,13 0 52 0,-13-2 9 16,-4-25-12-16,-1-2 18 16,-9 1-44-16,-9-5 19 15,0 4-36-15,0 6 3 16,-37 7-26-16,-4 11-34 16,-9 5-133-16,4 0-100 15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3:32.9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59 813 424 0,'0'0'245'15,"0"0"-122"-15,0 0-8 16,0 0-6-16,0 0-22 16,0 0-50-16,0 0 4 15,19-94-40-15,22 81-1 16,18 10 3-16,-22 3 1 16,4 0-4-16,-13 20 0 15,4 22-1-15,-23 12-9 16,-9 10 10-16,0 4 0 0,-41 5 4 15,-14-3-4 1,-5-2 0-16,1-17-2 0,-1-11 17 16,28-15-21-16,14-14 6 15,18-8 0-15,0-3-6 16,0 0 15-16,0 0-9 16,9 0 0-16,32 0 11 15,28-3-11-15,-1-12 0 16,10 2 5-16,-9 0-10 15,-10 5 5-15,1-1-5 16,-10 0-67-16,-8 3-143 16,-15 0-108-16</inkml:trace>
  <inkml:trace contextRef="#ctx0" brushRef="#br0" timeOffset="892">545 522 208 0,'0'0'339'16,"0"0"-254"-16,0 0 62 16,0 0-51-16,0 0-3 15,0 0-11-15,-60-126-54 16,60 126-4-16,0 0-24 0,0 12-23 15,0 29 16-15,0 17 7 16,0 10 2-16,0-5 0 16,0-1 9-16,0-15-11 15,0-13 0-15,9-13 0 16,-9-15-3-16,9-6 4 16,-9 0-1-16,19 0 0 15,13-21 4-15,-5-16 16 16,14-10-20-16,-13 0 3 15,-5 9 4-15,-5 3-6 16,-9 15-1-16,0 8 2 16,-9 10 10-16,0 2-13 15,9 0 1-15,14 0-26 16,5 14 23-16,22 18-3 0,1 0 6 16,-6 0-1-16,6-5 8 15,-1-7-7-15,-9-7 0 16,-22-9 8-16,-1-4-9 15,5 0 1-15,-14 0 0 16,-9-9 12-16,18-23-4 16,-9-6-7-16,-9 1 2 15,0-1 4-15,0 2 15 16,-9 4-16-16,-18 6 4 16,-14 6 25-16,-1 6-30 15,6 5 3-15,4 6-7 16,13 3 3-16,1 0-8 15,4 8-6-15,5 28 10 0,9 8-6 16,0 8 9-16,0 0-3 16,32-3 0-16,5-10 11 15,4-11-16-15,0-18 5 16,-4-10 0-16,4 0-9 16,-14-10 17-16,6-27-8 15,-6-15 5-15,-4-13 5 16,-5-11-3-16,-9-2-7 15,-9-1 3-15,0-3 21 16,-9 7-21-16,-32 2 4 16,4 16 5-16,-4 20-7 0,23 17 9 15,-5 14-8 1,14 6-2-16,9 0-8 0,0 32-19 16,0 29 23-16,9 18-1 15,32 3 8-15,0 5-7 16,5-5 0-16,14-6 11 15,-1-6-20-15,10-9 9 16,13-9-6-16,-13-11 5 16,0-17-144-16,-19-16-134 15,-23-8-426-15</inkml:trace>
  <inkml:trace contextRef="#ctx0" brushRef="#br0" timeOffset="10463">2192 1065 379 0,'0'0'197'16,"0"0"-63"-16,0 0-41 16,0 0 19-16,0 0-29 15,0 0-13-15,0 0-12 16,-50-73-50-16,41 81-5 0,-5 24 2 15,5 12 1-15,9 5 8 16,0 5-14-16,0-5 0 16,0-5-1-16,32-4 4 15,5-8-3-15,4-8 0 16,9-7 10-16,1-11-20 16,-6-6-11-16,15 0-69 15,-10-29-64-15,-9-15-97 16,-13-8-236-16</inkml:trace>
  <inkml:trace contextRef="#ctx0" brushRef="#br0" timeOffset="10786">2192 642 248 0,'0'0'97'0,"0"0"-23"0,0 0 14 16,0 0-30-16,0 0-28 16,0 0-30-16,-59 14-1 15,59 10-10-15,0-4 11 16,18-9 0-16,1-8 0 16,3-3 16-16,6 0 41 15,-10 0-21-15,5-20 12 16,-5-6 24-16,-18-4-22 0,0 2-9 15,0-2-5-15,0 7-28 16,0 6 16-16,-32 5-24 16,14 12-15-16,0 0 2 15,-1 0-25-15,6 35-38 16,13 9-119-16</inkml:trace>
  <inkml:trace contextRef="#ctx0" brushRef="#br0" timeOffset="11729">2801 753 273 0,'0'0'441'0,"0"0"-300"0,0 0-42 15,0 0 16-15,0 0-30 16,0 0-70-16,-59-44-15 15,59 108-2-15,0 27 2 16,23 7 15-16,-5-1-4 16,0-1-6-16,5-9-5 15,5-7 0-15,-10-22 1 16,5-17-1-16,-14-21 0 16,0-12-8-16,0-8-33 15,-9 0-16-15,0 0 5 16,0-23-5-16,0-15 21 15,-27-2 19-15,-24 2 17 0,1 6 0 16,0 5 4-16,13 7-4 16,5 8 0-16,14 6 1 15,18 3-8-15,0 3 7 16,0 0-3-16,0 0 1 16,0 0-2-16,50 0 4 15,10 0 0-15,8 0 2 16,10 0 7-16,9-22-9 15,-5-4 0-15,-27-2 9 16,-13-1 1-16,-10 3 10 16,-23-3 8-16,0 3-8 15,-9 2 30-15,0 1-23 16,-9 8-6-16,-14 7 12 0,5 5-33 16,8 3 17-1,1 0-17-15,9 11-10 0,0 31 10 16,0 7 1-16,9 3 6 15,33-5-10-15,-6-6 3 16,5-9 0-16,10-15 0 16,-15-8 7-16,-4-9-15 15,-4 0 8-15,-10 0 0 16,14-14 6-16,-13-13 0 16,3-3-6-16,-22-1 0 15,10 5 13-15,-10 0-3 16,0 5-5-16,0 4 0 0,0 5 12 15,0 6-15-15,0 6-2 16,0 0 0-16,0 0-17 16,0 18 10-16,27 20 4 15,5 2 6-15,14 2-12 16,4-5 9-16,10-5 0 16,-1-2-6-16,-8-4-4 15,-15-8 9-15,-13-4 1 16,-5-6-1-16,-18-4-8 15,0-4 9-15,0 0-3 16,-27 0-1-16,-23-4 4 16,-1-18 0-16,10-5 1 15,32-7 9-15,9-8-20 16,9-8 10-16,64-4-32 16,5-2 18-16,0 7-47 0,0 5 11 15,-19 11-10-15,-18 16-52 16,-13 17 23-16,-5 0-7 15,-5 8-24-15,-9 28-137 16</inkml:trace>
  <inkml:trace contextRef="#ctx0" brushRef="#br0" timeOffset="12338">4412 1120 318 0,'0'0'168'0,"0"0"-61"15,0 0-4-15,0 0-7 0,0 0-45 16,-100-148-12-16,59 127 11 16,13 7-36-16,-4 6 12 15,14 8-14-15,9 0-12 16,-10 10-2-16,10 23-1 16,-5 7 3-16,14 1-2 15,0-3 7-15,23-6-10 16,14-8-3-16,13-13-44 15,-9-11 36-15,-4 0-26 16,-5 0 28-16,-14 0 6 16,-8-15 14-16,-1-3-6 15,-9 1 9-15,0 3-8 16,0 5 35-16,0 6-17 0,0 3 0 16,0 0-18-16,0 0-1 15,0 3-11-15,23 17 5 16,-14 0 12-16,9 4-7 15,5-6 1-15,4-5-19 16,15-3 6-16,-6-7-20 16,5-3 33-16,-4 0-6 15,4-20 11-15,-9-12-5 16,-4-10 4-16,-10-13-3 16,-9-6 41-16,-9-6-6 15,0-6 12-15,0-5 46 16,-18 5-53-16,-19 2-1 0,5 22 1 15,14 20-10 1,9 17 6-16,-5 12-32 0,14 0-5 16,0 35-7-16,0 41-4 15,23 23 11-15,-5 17 0 16,1 1 0-16,-6-15-10 16,6-20 0-16,8-21-90 15,5-17-48-15,-4-21 21 16,4-11-22-16,-14-12-96 15</inkml:trace>
  <inkml:trace contextRef="#ctx0" brushRef="#br0" timeOffset="12652">4628 1010 63 0,'0'0'153'0,"0"0"-3"15,0 0-75-15,0 0-74 16,0 0 30-16,0 0-2 15,187-42 22-15,-100 28-10 16,-4-1 10-16,-24-2 20 16,-22 8-24-16,4 7 3 15,-23-2-7-15,1 4-34 16,3 0 8-16,-12 0-8 16,8 12-6-16,-9 8 13 15,5 13-6-15,-5 5-4 0,-9 8 10 16,9 6-11-16,-9-2 0 15,0-6-4 1,9-9 7-16,0-11-8 0,-9-7 0 16,19-9-10-16,-6-8-31 15,6 0-127-15,-1-7-114 16</inkml:trace>
  <inkml:trace contextRef="#ctx0" brushRef="#br0" timeOffset="12962">5149 551 369 0,'0'0'151'0,"0"0"-60"16,0 0-37-16,0 0-42 0,0 0-12 16,0 0-14-16,-36 41 14 15,36-15 10-15,0-8-10 16,0-4 0-16,0-14-2 15,0 0 8-15,9 0-3 16,0-23 13-16,0-9-6 16,0 0 31-16,-9 0 22 15,0 2-20-15,0 10 9 16,-9 7-50-16,-9 3 6 16,-14 10-8-16,23 0-27 15,9 6-45-15,0 31-57 16,0 16-250-16</inkml:trace>
  <inkml:trace contextRef="#ctx0" brushRef="#br0" timeOffset="13748">5685 1047 382 0,'0'0'255'16,"0"0"-135"-16,0 0 14 16,0 0-42-16,0 0-1 15,-211-152-22-15,202 152-48 0,9 0-10 16,0 0-11 0,0 3-12-16,-18 28 6 0,9 14 0 15,0 5 12-15,9 2-2 16,0-3-4-16,0-1 0 15,45-11-8-15,-3-10 6 16,17-13 1-16,-9-12-2 16,-13-2-6-16,-5 0 7 15,-14-13 2-15,1-20 0 16,-6-5 16-16,-13-8-8 16,0-4-7-16,-13 1 14 15,-15-1-5-15,-22 5 10 16,0 9-9-16,-10 7-11 15,23 16 16-15,5 5-8 0,14 8 8 16,18 0-16-16,0 38-1 16,0 10 0-16,0 9 1 15,0-2 0-15,0-11-7 16,50-4 7-16,1-10-3 16,17-12 0-16,-8-12 4 15,-1-6-5-15,1 0 4 16,-14-10 0-16,-14-16 8 15,-5-6-8-15,-4-3 0 16,-14 0 10-16,0 4-4 16,1 1 6-16,-10 10-12 0,0 8 3 15,9 9-6 1,-9 3 3-16,18 0-13 0,-4 21 10 16,-5 11-11-16,9 0 14 15,-18-1 0-15,19-1 8 16,3-6-14-16,-3-10 6 15,13-9 0-15,-5-5-1 16,14 0 14-16,5-9-10 16,5-22 0-16,-1-10 7 15,0 3-2-15,1 0-8 16,-15 9 5-16,15 5-3 16,-24 13-2-16,5 11 0 15,-4 0-3-15,13 0-5 16,0 26 3-16,-14 9 5 0,15-3 0 15,-24 3-10-15,0-3-37 16,-18-2-196-16,0-4-576 16</inkml:trace>
  <inkml:trace contextRef="#ctx0" brushRef="#br0" timeOffset="43860">1478 1079 346 0,'0'0'260'15,"0"0"-120"-15,0 0-34 0,0 0-49 16,0 0-6-16,0 0-32 15,0 0-12-15,0 15 13 16,0 2-16-16,0 9 37 16,0 0-22-16,0 7-18 15,0 2 13-15,0 2-9 16,-9 5-5-16,0 4 11 16,0-5-8-16,0-3-3 15,0-8 0-15,-5-9 12 16,5-5-24-16,9-4-7 15,0-1-176-15,0-6 70 16,0-1-456-16</inkml:trace>
  <inkml:trace contextRef="#ctx0" brushRef="#br0" timeOffset="44533">522 1803 161 0,'0'0'276'0,"0"0"-153"0,0 0 11 16,0 0 24-16,0 0-59 16,0 0-13-16,-60-70-24 15,60 52-7-15,9-2-13 16,14 1-17-16,-14 9 8 16,0 4-18-16,10 0-15 15,4 6 0-15,4-4 6 16,14 2 1-16,-13 2-8 15,4 0 1-15,-5 0 0 16,-18 0-1-16,1 6-8 16,3 14 7-16,-13 6-3 15,0 1 8-15,-13 7-5 0,-24-2 2 16,-13-2 0-16,-1-4 1 16,24-5-1-16,-5-9 0 15,23-7-3-15,-1-5 7 16,10 0-4-16,0 0 0 15,0 0 2-15,0 0-5 16,0 0 3-16,19 0-10 16,22 0 8-16,0-5 2 15,-4 1 6-15,4 4-6 16,-4 0-5-16,-5 0 2 16,-5 18-1-16,-4 0 4 15,-14 4-5-15,0 2-5 16,-9-3 10-16,0 2 0 0,-9-9-6 15,-32 1 3-15,-9-3 3 16,-5-11 0-16,-19 4-7 16,29-5-35-16,3 0-33 15,15 0-28-15,4-6-69 16,23-9-170-16</inkml:trace>
  <inkml:trace contextRef="#ctx0" brushRef="#br0" timeOffset="44780">1433 1974 402 0,'0'0'254'0,"0"0"-126"16,0 0-19-16,0 0-29 15,0 0-16-15,0 0-17 16,-142 99-33-16,114-57 2 15,19 4-16-15,-14 1 6 16,5-1-3-16,-10 1-3 16,-4-3 0-16,-18-6-3 15,13-6-100-15,-13-14-297 16</inkml:trace>
  <inkml:trace contextRef="#ctx0" brushRef="#br0" timeOffset="45293">1451 1877 590 0,'0'0'170'15,"0"0"-27"-15,0 0-39 16,0 0 6-16,0 0-46 15,0 0-40-15,9-33 10 16,0 33-10-16,-9 0-21 16,0 0-1-16,0 0-2 15,0 9-3-15,9 17-5 0,0 10 16 16,5-2-6-16,-5 4-2 16,10-11 2-16,-10-10-10 15,23-2 3-15,-5-14-17 16,5-1 13-16,-4 0-6 15,4-10 15-15,-5-13 0 16,5-4 6-16,-13-2 2 16,-1-1-5-16,-18 1-3 15,9 7 31-15,0 4-16 16,-9 6 14-16,0 9 9 0,0 3-18 16,0 0-7-1,0 0-13-15,0 0-11 16,0 11 9-16,0 22-2 0,0 7 4 15,0-4 0 1,14-1 7-16,-5-3-8 0,-9-6 1 16,9 1-10-16,10-7 10 15,-10-6-67-15,5 1-67 16,4 0-64-16,0-4-154 16</inkml:trace>
  <inkml:trace contextRef="#ctx0" brushRef="#br0" timeOffset="45506">2202 2188 376 0,'0'0'273'16,"0"0"-98"-16,0 0-59 0,0 0-30 16,0 0-37-16,0 0-44 15,-23 34 28-15,4-2-28 16,-8 0-5-16,-5 1 7 15,-5 5-1-15,-4-6-7 16,-9-3 1-16,8-3-168 16,24-3-124-16</inkml:trace>
  <inkml:trace contextRef="#ctx0" brushRef="#br0" timeOffset="45973">2417 1978 188 0,'0'0'453'0,"0"0"-293"16,0 0-36-16,0 0-27 15,0 0-29-15,0 0-39 16,0-21 8-16,0 21-27 15,0 0-7-15,0 0 3 16,9 0-5-16,-9 0-1 16,9 12 9-16,5 5-3 15,-5-5 0-15,0 3-6 0,9 0 0 16,5 2-1-16,23 3 8 16,14 0-7-16,-1-2 0 15,10 0 8-15,-10-1-6 16,-8 0-2-16,-10-5 0 15,-23 3-4-15,-9 5 6 16,0-2-2-16,-9 5 0 16,0 0 6-16,0-3-3 15,-9 4-3-15,-18-4 0 16,-14-5 5-16,-1-3-3 16,-3-6-2-16,3-6 0 15,10 0 0-15,-13 0-24 16,13-18-68-16,13-11-72 0,10-8-84 15,9-10-263-15</inkml:trace>
  <inkml:trace contextRef="#ctx0" brushRef="#br0" timeOffset="46064">2417 1978 242 0</inkml:trace>
  <inkml:trace contextRef="#ctx0" brushRef="#br0" timeOffset="46153">2417 1978 242 0,'50'-91'343'0,"-50"80"-222"0,28-1 2 0,22-6-26 0,19 0-15 16,-1 1-18-16,1 3-35 16,4 2-16-16,-27 6-13 0,4 6-9 15,-9 0-69 1,-22 0-298-16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30.12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316 435 535 0,'0'0'122'16,"0"0"-34"-16,0 0 35 16,0 0-51-16,0 0 2 15,0 0 5-15,0 0-60 0,0-36 16 16,0 36 13-16,0 0-24 16,0 0 18-16,0 0-37 15,0 0 1-15,0 16-12 16,-9 27 11-16,-28 21-5 15,-4 6 0-15,23 9 10 16,8 3-7-16,10 2-3 16,0 1 0-16,0-6-9 15,46-13 9-15,5-13-11 16,8-16 5-16,1-16-25 16,-1-11 15-16,1-10 7 15,-10 0 7-15,-13-16 0 16,-5-12 2-16,-23-7 0 15,-9-7 5-15,0 2 5 0,0 2-10 16,-32 6 7-16,-14 5 1 16,-14 7-4-16,10 8-4 15,0 6 0-15,13 4-12 16,14 2 4-16,5 0 0 16,9 0-31-16,9 6-145 15,0 6-49-15,0-7-305 16</inkml:trace>
  <inkml:trace contextRef="#ctx0" brushRef="#br0" timeOffset="1515">1007 81 270 0,'0'0'132'16,"0"0"-20"-16,0 0-19 15,0 0-3-15,0 0 8 16,0 0-57-16,-18-41-3 16,18 41-18-16,0 0-3 15,0 0 5-15,0 4-22 0,0 33 0 16,9 25 35-16,9 13-23 15,-18 16 12-15,0 5-6 16,0 4-6 0,0-7 1-16,-9-14-10 0,9-22-3 15,0-18 0-15,9-24-9 16,5-10-7-16,4-5-40 16,-9 0-25-16,1-33-24 15,-10-18-50-15,0-7-28 16,0-4-54-16,-37 4 63 15</inkml:trace>
  <inkml:trace contextRef="#ctx0" brushRef="#br0" timeOffset="2054">819 394 24 0,'0'0'89'0,"0"0"-7"15,0 0-8-15,0 0-24 16,0 0 10-16,0 0-22 0,-96-35-38 16,96 35 0-16,19 0 4 15,22 0 22-15,18 0 25 16,19 0-25-16,9-3 35 15,5-17-11-15,-5-4-29 16,-19-2 17-16,-8-4-13 16,-10 2-4-16,-32-2 44 15,5-1-20-15,-23-1 16 16,0 0 17-16,-41-1-47 16,0 3 7-16,4 11-23 15,-4 4 9-15,23 9 10 16,-5 6-16-16,14 0-12 0,0 21-6 15,-1 31 0-15,10 21 11 16,0 9-7-16,0 5-1 16,0-3 20-16,42-4-22 15,3-11-1-15,6-13 5 16,-10-15 1-16,-14-17-6 16,6-13 0-16,-24-8 0 15,0-3 1-15,9 0 7 16,5-30 0-16,-14-11 3 15,9-2-7-15,-8-1-4 16,-1 6 0-16,-9 9 11 16,0 12-14-16,0 11 3 15,14 6-6-15,4 0-1 0,0 12-14 16,14 20 21 0,5 3 0-16,4 3 3 0,0-10-6 15,5 2 3-15,-5-13 0 16,10-5-8-16,-6-12-18 15,15 0-23-15,-1-9-30 16,-8-23-89-16,-10-6-94 16,-14 3-186-16</inkml:trace>
  <inkml:trace contextRef="#ctx0" brushRef="#br0" timeOffset="2649">1936 146 532 0,'0'0'112'15,"0"0"-2"-15,0 0 4 16,0 0-12-16,0 0-10 0,0 0-92 15,-18-38 8-15,64 88 16 16,4 22-4-16,10 19 14 16,-10 14 21-16,-9 9-37 15,-13 2 17-15,-10 1-32 16,-9-6 4-16,-9 0-1 16,0-3 3-16,-9-9-10 15,-51-9 1-15,-17-11-34 16,-19-12-15-16,-33-9-115 15,-13-11-145-15</inkml:trace>
  <inkml:trace contextRef="#ctx0" brushRef="#br0" timeOffset="3089">0 1683 87 0,'0'0'361'0,"0"0"-334"15,0 0-23-15,0 0 71 16,0 0 19-16,0 0-6 16,270 26 96-16,-64-26-127 15,69-32-8-15,13-6-3 16,-4 7-34-16,-28 5 8 15,-59 8-20-15,-46 12 5 16,-64 2-7-16,-27 4 2 16,-51 0-5-16,-9 0-58 15,0 0-192-15,-37 0-244 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35.3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6 659 653 0,'0'0'134'16,"0"0"-60"-16,0 0 25 16,0 0 16-16,0 0-63 15,0 0-3-15,0-18-17 16,0 18-29-16,0 0 10 16,0 18-13-16,0 19 0 15,0 13 10-15,0 3-1 16,0 3-9-16,0-7 0 15,0-2 9-15,0-9-11 0,32-7 2 16,-5-5 0-16,15-8-12 16,-15-8 7-16,23-10-1 15,1 0 0-15,8-16-32 16,28-27 4-16,-18-9-122 16,-19-1-126-16</inkml:trace>
  <inkml:trace contextRef="#ctx0" brushRef="#br0" timeOffset="389">38 318 319 0,'0'0'144'0,"0"0"-66"0,0 0 1 16,0 0-20-16,0 0 1 15,0 0-12-15,9-85-33 16,-9 85 8-16,0 0-23 16,0 0 0-16,0 12-13 15,0 14 26-15,0 3-12 16,0-3 0-16,0-5 10 16,0-6-13-16,18-7 2 15,14-5 0-15,5-3 27 16,-5 0 22-16,5 0 32 0,-14-17 24 15,-5-6-55-15,-9-3 21 16,-9 2-37 0,0 0-18-16,0 4 17 0,0 1-31 15,0 9 4-15,-37 4-6 16,-4 6-6-16,0 0 0 16,14 12-17-16,27 23-98 15,0 3-64-15,0 2-128 16</inkml:trace>
  <inkml:trace contextRef="#ctx0" brushRef="#br0" timeOffset="812">1182 309 406 0,'0'0'201'0,"0"0"-123"15,0 0 4-15,0 0 13 16,0 0-61-16,0 0-2 16,0 0-19-16,9-6 12 15,-9 6 27-15,-9 20-45 16,-41 11 26-16,-19 6 16 16,-9 10-37-16,-13-4 19 15,13 2-11-15,0-6-14 0,19-3 13 16,8 2-12-16,1-3 2 15,4 3-1 1,5-6 6-16,23-7-9 16,-5-6-5-16,23-13 5 0,0-6-12 15,0 0 7-15,0 1 0 16,9 9 2-16,23 1 0 16,37 4 25-16,-10 0-26 15,19 2 8-15,0-5-9 16,4 0 0-16,-13-6-5 15,0-6 1-15,-10 0-101 16,-22 0-38-16,13 0-143 16</inkml:trace>
  <inkml:trace contextRef="#ctx0" brushRef="#br0" timeOffset="1268">1535 478 493 0,'0'0'125'15,"0"0"-20"-15,0 0 27 16,0 0-65-16,0 0 5 16,0 0 4-16,0-40-44 15,0 36 11-15,-9 2-20 16,-1 2-23-16,1 0 12 0,0 0-12 15,9 8 0-15,-9 16-6 16,9 2 19-16,0-3-13 16,0-2 0-16,9 2 0 15,19 1 1-15,4-2-1 16,-5-1 0-16,5 2 1 16,-14-2 9-16,10-1-10 15,-5 4 0-15,-5-1 6 16,-9 6-7-16,14 6 1 15,-23 0 0-15,0 3-1 16,0-3 6-16,0-3-5 16,-23-8 0-16,-13-4 11 15,-15-6-10-15,1-5-1 16,-19-9 2-16,19 0-10 16,0 0-7-16,13-11-46 0,19-13-107 15,18-14-99-15,0-14-140 16</inkml:trace>
  <inkml:trace contextRef="#ctx0" brushRef="#br0" timeOffset="1454">1558 364 409 0,'0'0'119'16,"0"0"-12"-16,0 0-15 15,0 0-28-15,0 0-15 0,0 0-37 16,187-67-10-16,-136 67 6 15,-6 0-8-15,-3 3 0 16,8 12-2-16,-32 3-110 16,-9-1-388-16</inkml:trace>
  <inkml:trace contextRef="#ctx0" brushRef="#br0" timeOffset="7935">2661 767 188 0,'0'0'317'0,"0"0"-262"16,0 0-29-16,0 0 39 15,0 0-24-15,0 0 6 16,0 0-24-16,-19-9-10 15,38 9 6-15,13 0 39 16,-5 0-16-16,5 0 6 16,-4 0-40-16,4 0 13 15,14 0 12-15,13 0-31 0,10 0 31 16,13-6-21-16,-4 0-10 16,18 0 19-16,14-5-15 15,-9 0-6-15,4-1 0 16,-36 0 16-16,-10 6-15 15,-36 3 4-15,-5 0-2 16,-18-1 30-16,0-12 7 16,0-5 1-16,0-1-32 15,-27-5 0-15,-24 4-9 16,-8 2 0-16,-1 7 2 16,10 6 5-16,23 0-7 0,-5 6 0 15,22-1 2 1,10 3-2-16,0 0 0 0,0 0 0 15,10 0-6-15,22 9 1 16,13 17 5 0,15-2 0-16,-1 2-7 0,1 0 14 15,-10-3-7-15,10 4 0 16,-10 3 11-16,-13-5-11 16,-5 2 0-16,-23-5 0 15,-9 2-12-15,0-3 8 16,-41 2-13-16,-37-9-23 15,-32 1-68-15,-18-3-57 16,-19-10-66-16,10 2-284 16</inkml:trace>
  <inkml:trace contextRef="#ctx0" brushRef="#br0" timeOffset="8482">2061 30 413 0,'0'0'109'16,"0"0"-36"-16,0 0-48 0,0 0 43 15,0 0 9 1,0 0-46-16,128-28 24 0,-100 26-20 16,4 2-2-16,-14 0 17 15,-9 0-42-15,0 0 4 16,1 0-8-16,3 0 15 16,6 9-11-16,-10 17 22 15,23 3-7-15,-23 10 10 16,9 4-25-16,1 5 3 15,-10 11 4-15,4 9-8 16,-13 5 12-16,0 11-15 16,0 13-3-16,0 10 16 15,-32 6-17-15,14-7 0 0,9-12 7 16,-14-19-4 0,14-11-3-16,0-14 0 0,9-7 12 15,0-7-22-15,0-10 10 16,0-11 0-16,0-4 0 15,0-7 8-15,0-4-8 16,0 0 0-16,-19 0 0 16,-13 0 0-16,-13 0 0 15,-29 0-9-15,-3 0-50 16,8 0-230-16,9-8-315 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44.3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59 67 603 0,'0'0'151'0,"0"0"-21"15,0 0-8-15,0 0-30 16,0 0-13-16,0 0-57 16,9 9-9-16,-9 28 2 15,0 11 2-15,0 12 18 0,0 5-28 16,0-1-5-1,0 11 10-15,0-1-11 0,0 1-1 16,-9-1 5-16,-5-13 1 16,-4-12-12-16,9-8-36 15,0-9-170-15,0-8-173 16</inkml:trace>
  <inkml:trace contextRef="#ctx0" brushRef="#br0" timeOffset="1161">274 486 406 0,'0'0'226'0,"0"0"-71"16,0 0-40-16,0 0-34 0,0 0-4 16,0 0-55-16,0-17 0 15,0 23-22-15,0 20 5 16,0 13-5-16,0 4 0 15,0 1 0-15,0-6 2 16,0-3 0-16,19-12-2 16,4-5 0-16,-5-10-4 15,0-8 4-15,14 0 4 16,-4 0 0-16,13-8 14 16,-14-19-18-16,5-5 10 0,-4-2 19 15,-5-4-28 1,-5-6 20-16,0 6-8 0,5 5-9 15,-14 13 16-15,1 14-17 16,-10 5 2-16,0 1-5 16,0 0-9-16,0 22 8 15,9 13-4-15,0 3 10 16,-9-6-8-16,9 0 3 16,-9-11 0-16,9-4-6 15,5-8 10-15,4-7-4 16,-18 2 0-16,18-4 7 15,5 0-8-15,-13 0 1 16,8 0 0-16,0-15 1 16,-9-6 3-16,14 4-4 15,-14-4 0-15,1 10 9 0,8 5-12 16,-4 2 3-16,-5 4-2 16,-9 0-7-16,18 4 1 15,-9 20 5-15,0 5-5 16,0 3-19-16,-9-12 13 15,14-2-9-15,-14-10-21 16,0-5 30-16,9-3-16 16,-9 0 30-16,10 0 5 15,8-17 2-15,5-13-7 16,-5 4 0-16,0 3 10 16,-9 9-18-16,5 5 8 15,-14 5 0-15,9 4 0 0,-9 0 0 16,19 0-3-1,-10 24-2-15,9 6 5 0,-4-2-14 16,-5-4 14-16,0-4-18 16,0-9 17-16,10-5-28 15,-6-2 29-15,6-4-2 16,8 0 8 0,5 0-6-16,-4-18 0 0,13-8 0 15,-5-3 5-15,6-3 0 16,-10-4-5-16,-5 4 22 15,-9 6-22-15,-4 9 29 16,-14 5-17-16,9 9-8 16,-9 3 0-16,0 0-4 15,0 12-9-15,0 17-3 0,0-1 21 16,19 3-9-16,-1-11 0 16,14-6 3-16,5-8-10 15,4-6 7-15,9 0 0 16,-13 0 9-16,13-20 2 15,1-16-9-15,-10-7-1 16,-14-7 7-16,-8-8 10 16,-6-6 19-16,-13-6 1 15,0-2 16-15,0 1-31 16,-13 12 15-16,-6 19 0 16,10 17-20-16,0 13 19 15,0 10-37-15,9 0-4 16,0 24-2-16,0 31-6 0,0 21 12 15,0 9 0-15,0-1 1 16,0-2-12-16,27-12-6 16,5-12-62-16,5-16 8 15,4-19-46-15,-13-8-22 16,4-15-47-16,-23 0-71 16,-9 0-251-16</inkml:trace>
  <inkml:trace contextRef="#ctx0" brushRef="#br0" timeOffset="1325">1725 338 179 0,'0'0'174'0,"0"0"-69"15,0 0-105-15,0 0 24 0,0 0-24 16,248-8 7-16,-129 8 12 16,0-4-7-16,-42-4-12 15,-17 5 0-15,-33-6-6 16,-17 3-143-16</inkml:trace>
  <inkml:trace contextRef="#ctx0" brushRef="#br0" timeOffset="1649">1341 97 404 0,'0'0'142'0,"0"0"-31"16,0 0-18-16,0 0-26 15,0 0-23-15,0 0-44 16,-50-13 2-16,50 26-2 16,0 15-1-16,0-8 1 15,9 1 11-15,32-10 5 16,-5-7 36-16,6-4-25 15,8 0 23-15,-9-9 15 16,-22-14-41-16,-10-10 18 16,-9 1-9-16,-9 0-33 15,-42 6 0-15,1 8-24 0,-10 10-13 16,24 8-50-16,-5 0-138 16,-1 0-345-16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49.68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453 568 639 0,'0'0'86'0,"-238"40"26"16,142-13-38-16,14-10-12 16,45-5 16-16,19-3-40 15,18-9-33-15,0 3-5 16,9 0-7-16,59 3 7 16,51-1 19-16,55-5-14 0,46 0-1 15,64 0-2-15,73 0 2 16,60-11 1-16,72-4-5 15,38-3 0-15,45 2 0 16,46-17 9-16,46-8-9 16,27-11 0-16,9-13 4 15,0 1-6-15,-8-9 2 16,-42 3 0-16,-28 7-4 16,-59 4 5-16,-101 21-1 15,-86 12 3-15,-102 11 7 16,-104 12-9-16,-83 1-1 15,-37 2 0-15,-50 0-6 16,0 0 6-16,0 0-2 16,0-4-95-16,-27-4-113 15,-33-6-244-15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4:56.88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91 458 650 0,'0'0'123'16,"0"0"-66"-16,0 0 71 15,0 0-33-15,0 0-14 16,0 0-18-16,0 0-43 0,-91 0 30 15,91 0-50-15,22 0 3 16,15 0 6-16,32-15-4 16,31-6 10-16,19-5-15 15,28-3 15-15,9-3-14 16,-5 0-1-16,-42 0-17 16,-22 12 2-16,-36 8-88 15,-33 12-18-15,-18 0-3 16,-18 0-100-16,-33 20-14 15</inkml:trace>
  <inkml:trace contextRef="#ctx0" brushRef="#br0" timeOffset="215">700 329 275 0,'0'0'131'0,"0"0"-1"0,0 0 35 16,0 0-33-16,0 0-47 15,0 0-21-15,-87 61-44 16,87-19 51-16,0 5-13 15,9 4-36-15,0 8 32 16,10 2-50-16,-6 3 0 16,-4 3 3-16,-9 6 0 15,19-5-7-15,-10-8 0 16,23-13-89-16,5-14-92 16,4-17-129-16,9-12-176 15</inkml:trace>
  <inkml:trace contextRef="#ctx0" brushRef="#br0" timeOffset="1556">1203 755 432 0,'0'0'168'16,"0"0"-47"-16,0 0 10 16,0 0-56-16,0 0 10 15,0 0-41-15,0 0-24 16,-105-47-18-16,105 71 11 15,0 16-11-15,0 9-1 16,0-4 6-16,0-2-9 16,28-4 2-16,-1-10 0 15,14-9-4-15,0-11-9 0,-4-9 10 16,4 0-7-16,-22-3 20 16,13-26 1-16,-5-15-8 15,-9-3 4-15,-4-2 4 16,-14-4-4-16,0 4-7 15,-23-1 2-15,-13 9 9 16,-15 12 3-16,10 12-12 16,4 7-1-16,5 10-1 15,-4 0 4-15,4 13-4 16,4 24 0-16,5 7 10 16,14-1-15-16,9-1 5 15,9-7-15-15,42-13 11 16,17-4-35-16,1-12 36 15,0-6-6-15,13 0 13 0,-13-32-4 16,-10-11 0-16,-13-10 11 16,-14-2 1-16,-23 0-12 15,-9-4 15-15,0-2 21 16,0 6-27-16,-18 7 33 16,-5 19-2-16,23 18-21 15,-9 8 25-15,9 3-44 16,0 11-26-16,-9 43-6 15,9 15 32-15,0 13 22 16,0-1-22-16,0-2 12 16,0-6-9-16,0-12-3 15,32-15 0-15,-5-13-11 16,-8-15-34-16,-6-13-14 0,15-5 21 16,-10 0-65-1,5-31-31-15,-14-10-37 0,-9 3 23 16,0 5 95-16,-9 7 20 15,-32 6-74-15,0 0-2 16,4 4 109-16,-4 5 13 16,22 0 23-16,10 5 29 15,0 0 10-15,9 3-23 16,0 3-3-16,0 0-49 16,18 0 6-16,19 0-6 15,23 0 20-15,22 0-20 16,-4 0 15-16,0 0-13 0,-1-3 5 15,-8-3 25-15,-19 3-7 16,-17 0 9-16,-24 3 1 16,-9-3-21-16,0 3 29 15,0-2-10-15,0-4 6 16,0-3 11-16,-19 3-50 16,-13 3 3-16,-9 3 0 15,14 0 0-15,-1 0 10 16,5 0-13-16,14 9 3 15,9 14-7-15,0 4 7 16,0-5-3-16,0 2 0 16,18-10 3-16,24-3-3 15,-15-10 1-15,5-1 0 0,-14 0 9 16,-18 0-4 0,10 0-4-16,-10 0 12 0,0 0-12 15,0-12 12-15,0 1-14 16,0 2 5-16,-10 7 9 15,10-2-11-15,0 4-2 16,0 0-1-16,0 0-13 16,23 12 13-16,5 2 0 15,13 1 5-15,-4-6-8 16,4-4 3-16,9-5 0 16,-4 0 5-16,-5-2 3 15,10-25-8-15,-15-7 3 16,5-16 7-16,-22-8-5 15,-6-13-3-15,-13-1 2 0,0-1 45 16,-32 6-5-16,-18 9-3 16,13 16 8-16,-4 19-28 15,14 18 10-15,-15 5-31 16,15 33 0-16,-14 36 0 16,9 18 4-16,13 3-4 15,19-8 0-15,10-6 13 16,49-9-12-16,10-14-1 15,-1-7 1-15,1-17 0 16,-9-6-1-16,-1-10-4 16,-9-13-9-16,10 0-75 15,9 0-46-15,-10-36-157 16</inkml:trace>
  <inkml:trace contextRef="#ctx0" brushRef="#br0" timeOffset="3102">3689 233 632 0,'0'0'128'15,"0"0"-31"-15,0 0 8 16,0 0-15-16,0 0-36 16,0 0-20-16,-69-104-30 15,69 132 0-15,0 33-4 0,0 21 21 16,23 8-20 0,-4 7 26-16,-1-7-19 0,-9-8-7 15,23-13 14-15,-14-10-3 16,24-15-12-16,-15-12 0 15,14-14-7-15,-13-10 5 16,-5-8-30-16,-14 0-12 16,9-21 18-16,-18-19-49 15,0-7 2-15,-9 0 37 16,-51 4-19-16,-17 2 31 16,-15 12 1-16,14 6 8 15,0 8 15-15,19 2-11 0,18 8 11 16,22 3-6-1,19 2 7-15,0 0-1 0,19 0 0 16,40 2 9-16,33 3 23 16,4-5-5-16,14 0 19 15,0 0 25-15,-14 0-26 16,-5-11 16-16,-13-6-11 16,-9 2-27-16,-10-2 25 15,-18 2-35-15,-22 10 9 16,-10-1 28-16,-9 6-43 15,0 0 23-15,0 0-19 16,0 0-1-16,0 0-17 16,0 3 7-16,0 23 0 15,0 5 7-15,0 5 0 16,9-1-7-16,0-7 0 0,14 0 13 16,-5-11-13-16,10-5 0 15,-5-6 3-15,-5-6-9 16,14 0 11-16,-4 0-5 15,-1 0 9-15,-4-12-2 16,4-9 0-16,-4 1-7 16,-4-4 0-16,-1 2 6 15,5-2-6-15,4 6 0 16,-8 6-4-16,3 7 6 16,6 5-3-16,4 0 1 15,-14 0-3-15,1 15-7 16,13 11 10-16,-14 0 0 0,0-3-4 15,-9-5 11-15,14-3-10 16,-14-7 3-16,1-5-2 16,-1-3-11-16,-9 0 13 15,9 0-3-15,23 0-6 16,-14 0 16-16,14 0-7 16,-13-3 0-16,-1-5 10 15,-9 2-15-15,5-3 5 16,4 3 0-16,-9-3-5 15,0 3 10-15,1 6-5 16,12 0 0-16,-12 0 0 16,8 0-7-16,-9 8 7 15,23 11 0-15,-14-5-11 16,1 1 11-16,-10-6 0 16,14-3-1-16,-23-6-2 0,9 2-4 15,0-2 7-15,9 0 0 16,5 0-8-16,5-11 9 15,4-4-1-15,-14 4 0 16,0-1 9-16,5 3-9 16,-14 0 0-16,10 3 2 15,-10 4-9-15,0 2 7 16,14 0 0-16,4 0-9 16,5 0 7-16,-4 5 2 15,13 4 0-15,-4-3 4 0,4-3-10 16,9-3 6-1,10 0 0-15,-1 0-5 0,1-15 10 16,-14-11-5-16,-5-4 0 16,-14-3 11-16,5-6-10 15,-23-3-1-15,-9 3 0 16,0-3 14-16,-9 2-10 16,-32 11 11-16,4 5 4 15,-4 18-10-15,0 6-18 16,4 9 2-16,-4 38 7 15,5 8 0-15,4 1 4 16,32-1-4-16,0-5 0 16,18-4 9-16,41-5-11 15,33-12 2-15,13-8-18 16,5-19 16-16,9-2-45 0,-18 0-32 16,-33-20-47-16,-31-6-74 15,-37-6-85-15</inkml:trace>
  <inkml:trace contextRef="#ctx0" brushRef="#br0" timeOffset="3534">4252 23 326 0,'0'0'296'0,"0"0"-188"16,0 0-35-16,0 0 14 15,0 0-14-15,0 0-54 16,0-26-17-16,0 37-2 15,-9 21 5-15,9 6 14 16,0-2-19-16,0-4 7 16,18-9 16-16,23-9-23 15,1-11 20-15,-15-3 6 16,14 0-10-16,-22-3 55 16,-1-17-8-16,-4-1-19 0,-14-2 39 15,0 2-75-15,0 5 16 16,-23 0-24-16,-23 8-27 15,-4 2 2-15,-10 6-171 16,1 0-217-16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5:16.41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0 285 721 0,'0'0'151'15,"0"0"-117"-15,0 0-5 16,0 0-17-16,0 0 50 16,0 0-15-16,68 187-47 15,-27-140 10-15,-13-6-6 16,4-9 4-16,9-3-16 15,-4-10-41-15,4-12-73 16,-14-4-93-16,-4-3-294 0</inkml:trace>
  <inkml:trace contextRef="#ctx0" brushRef="#br0" timeOffset="176">288 279 7 0,'0'0'579'0,"0"0"-436"16,0 0-32-16,0 0-42 15,0 0 0-15,0 0-12 16,-169 30-28-16,132 31 6 16,5 2-8-16,14 0-22 15,-5-5 1-15,14-11-6 16,9-8-57-16,0-13-73 16,0-13-200-16</inkml:trace>
  <inkml:trace contextRef="#ctx0" brushRef="#br0" timeOffset="576">672 91 589 0,'0'0'183'0,"0"0"-69"15,0 0-33-15,0 0-7 16,0 0-36-16,0 0 2 15,0 145 4-15,0-84-29 0,0-5-13 16,0-9 7 0,19-14-4-16,22-11-5 0,-4-19 0 15,36-3 8-15,-5-12 1 16,1-23 1-16,0 0-5 16,-33 9 8-16,-4 3-7 15,-22 2 3-15,-1 6 23 16,-9 9-13-16,0 0 31 15,0 6-21-15,0 0-28 16,0 0-1-16,0 18-25 16,0 23 25-16,-9 11 11 15,-1 4-1-15,1 0-10 16,0 2 0-16,9-9-5 16,0 0 3-16,9-7-145 15,37-16-152-15,4-13-265 16</inkml:trace>
  <inkml:trace contextRef="#ctx0" brushRef="#br0" timeOffset="834">1647 475 748 0,'0'0'103'16,"0"0"-91"-16,0 0 18 16,0 0 10-16,0 0-24 15,0 0-2-15,197 0-4 0,-96-14-4 16,0-1-12-16,-33-3-69 16,-22 6-139-16,-32 3-22 15,-14 4-178-15</inkml:trace>
  <inkml:trace contextRef="#ctx0" brushRef="#br0" timeOffset="1040">1844 316 689 0,'0'0'130'0,"0"0"-36"16,0 0 26-16,0 0-33 0,0 0-50 15,0 0-8 1,0 78 5-16,0-23-1 0,0 6-33 16,0 4 0-16,14-4 1 15,-14 0-1-15,0-12-71 16,0-5-220-16</inkml:trace>
  <inkml:trace contextRef="#ctx0" brushRef="#br0" timeOffset="1268">2499 0 803 0,'0'0'201'0,"0"0"-110"15,0 0-2-15,0 0-16 16,0 0-19-16,0 160 47 15,0-63-91-15,0 2 1 16,0 0-11-16,9 9-2 16,0-5-125-16,19-12-477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48:47.90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92 112 565 0,'0'0'142'15,"0"0"-71"-15,0 0 11 16,0 0 3-16,0 0-43 16,0 0 19-16,9-11-34 15,-9 11-17-15,0 0-20 16,0 0 7-16,0 0 3 0,0 0-4 16,0 8 9-1,0 10-5-15,0 0 0 0,18-13-1 16,23 1-2-16,0-3 6 15,-13-3 8-15,-10 0 2 16,-18-3 10-16,0-18 53 16,0-5-10-16,0 0-30 15,0 3 2-15,-27 2-30 16,-5 6-1-16,13 4-4 16,1 5 2-16,-5 1-10 15,-4 5 5-15,8 0-24 16,-13 0-19-16,14 26-131 15,0 3-109-15,4 5-288 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5:15.17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64 154 0,'0'0'482'16,"0"0"-264"-16,0 0-66 16,0 0-41-16,0 0 8 15,0 0-24-15,0 0-61 16,0 0 25-16,36-53-32 16,-36 53-11-16,0 0 26 15,0 0-39-15,0 0 16 16,0 0-6-16,0 0-4 15,0 0-4-15,0 0-5 16,0 0 0-16,0 0-11 0,0 0 11 16,0 0 0-16,0 0-2 15,0 3 2-15,0 15 0 16,0 2 0-16,23 3 7 16,5-3-8-16,13 4 1 15,-4-4 0-15,13 4-6 16,0-1 13-16,-13 3-12 15,13 6 5-15,-9 0-1 16,-4 5-9-16,-5 5 10 16,-14-1 0-16,-8 3-2 15,-10-7 10-15,0-1-8 16,0-11 0-16,0-1-17 16,-10 0 12-16,-26-7-11 15,-5-1-1-15,-10-11-35 16,-8-5-33-16,22 0 1 0,-13-5-22 15,9-22-42 1,13-6 15-16,5-13-61 0,5-16-51 16,9-5-8-16</inkml:trace>
  <inkml:trace contextRef="#ctx0" brushRef="#br0" timeOffset="44">0 64 337 0</inkml:trace>
  <inkml:trace contextRef="#ctx0" brushRef="#br0" timeOffset="151">0 64 337 0,'36'63'178'0,"-36"-83"-93"0,10 0-10 16,31-1 12-16,18 4 12 15,19 0-49-15,14 2-14 16,-5 4-27-16,22 7-5 16,-12 4-5-16,-6 0 1 0,-4 9-39 15,-9 24-145-15,-19 1-465 16</inkml:trace>
  <inkml:trace contextRef="#ctx0" brushRef="#br0" timeOffset="391">1121 355 518 0,'0'0'209'0,"0"0"-140"16,0 0 14-16,0 0 18 16,0 0-83-16,0 0 10 15,119 0 2-15,-41-3-11 0,-5-3-3 16,-4 1-10-1,-9 5-6-15,-33 0 0 0,14 0-19 16,-13 0-12-16,4 0-47 16,13-12-100-16,6-11-219 15</inkml:trace>
  <inkml:trace contextRef="#ctx0" brushRef="#br0" timeOffset="596">1684 107 487 0,'0'0'227'16,"0"0"-127"-16,0 0-11 16,0 0-7-16,0 0 13 15,0 0-33-15,-215 140-2 0,206-81-12 16,9-1-44-16,0-8 16 16,0 2-20-16,0-8 14 15,9 0-28-15,0-10 13 16,0-8-110-16,1-4-112 15,-1-11-218-15</inkml:trace>
  <inkml:trace contextRef="#ctx0" brushRef="#br0" timeOffset="1005">2119 75 521 0,'0'0'290'0,"0"0"-166"16,0 0-40-16,0 0 28 16,0 0-65-16,0 0-44 15,9 18-1-15,-9 38 7 16,0 7 8-16,9 5-9 16,-9-2 5-16,0-10-12 15,14-9-1-15,-5-13 4 16,10-16-6-16,-1-12 2 15,14-6 0-15,5 0 3 16,13-18 8-16,10-20-11 16,-19-2 0-16,9 2 11 0,-32 3-7 15,1 5-4-15,-19 9 0 16,0 10 10-16,0 9-2 16,0 2-2-16,0 0-6 15,0 6-19-15,0 32 19 16,0 14-4-16,0 6 9 15,0 3-3-15,0-4-2 16,18-3-11-16,5-4-117 16,4-9-205-16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5:18.89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83 346 476 0,'0'0'126'0,"0"0"-64"0,0 0 50 16,0 0 0-1,0 0-39-15,0 0 11 0,-83-38-58 16,83 38-18-16,23-6 25 16,14-2-29-16,31-2 27 15,15-1-16-15,4 0-11 16,13-4 13-16,6-5-14 16,4 0 1-16,-1-7 23 15,-22 0-22-15,-27 10 0 16,-19 6-2-16,-23 5 12 15,-18 3-10-15,0 1-5 16,0-8 1-16,0-2-5 0,-32-5-1 16,-4 1 4-1,-15 3-4-15,-8 4 10 0,9 0-8 16,4 3 5-16,5 0-2 16,-1 0 5-16,24 1 3 15,9 2-8-15,0 3 0 16,9-3 7-16,0 3-13 15,0 0 6-15,9 0-13 16,28 0 13-16,36 3 0 16,-5 15 1-16,1 5 1 15,0 3 12-15,9 6-14 16,-10-1 0-16,-17 6 3 16,-10-3-13-16,-32 1 10 15,-9 3-11-15,0 3 9 16,-50 7-56-16,-19-5-108 0,0-8-53 15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5:19.79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87 596 638 0,'0'0'155'0,"0"0"-30"15,0 0-51-15,0 0 17 16,0 0-6-16,0 0-41 16,-96-125 15-16,96 120-26 15,0 4-12-15,0 1-18 16,9 0-3-16,32 9 0 16,28 22 0-16,-10 11 9 15,-13 9-10-15,-23 11 1 16,-14 5 0-16,-9 6-13 0,0 0 13 15,-32-12 0-15,-5-9 0 16,5-15 4-16,14-19-4 16,9-8 0-16,9-4 2 15,0-6-9-15,0 2 10 16,0 2-3-16,0 1 0 16,0 4 6-16,27-1-6 15,14-4 0-15,28-2-1 16,32-2-13-16,-5 0 10 15,14-6-40-15,0-14-44 16,-14 0-110-16,-28 2-67 16,-17 4-359-16</inkml:trace>
  <inkml:trace contextRef="#ctx0" brushRef="#br0" timeOffset="376">778 511 674 0,'0'0'142'15,"0"0"-70"-15,0 0 0 16,0 0-26-16,0 0-32 16,0 0 4-16,0 0-2 15,169-82-11-15,-127 82 8 0,-15 21-13 16,5 11 2-1,-14 12 0-15,-18 11 8 0,0 12-3 16,-9 0 21-16,-41 3-27 16,9-6 12-16,4-8-11 15,5-9 5 1,23-13-1-16,9-7-6 0,0-10 0 16,0-2-1-16,18-3 9 15,23-4-8-15,10-8 5 16,17 0 3-16,19-6-16 15,5-23-7-15,4-6-101 16,-4 0-40-16,-5 9-115 16,-28 9-303-16</inkml:trace>
  <inkml:trace contextRef="#ctx0" brushRef="#br0" timeOffset="1979">1698 789 527 0,'0'0'214'16,"0"0"-86"-16,0 0-29 16,0 0 22-16,0 0-71 15,0 0 11-15,-9-48-25 16,9 48-31-16,0 0-2 16,0 0-3-16,0 18 0 15,0 17-9-15,0 6 21 16,0 0-12-16,9 3 0 0,0-4 1 15,9-8-2-15,5-8 1 16,5-13 0-16,-10-5-6 16,5-6-1-16,5 0 7 15,-10-6 5-15,14-20 4 16,-5-6 1-16,-4-6-10 16,-4 3 0-16,-10-3 3 15,0 9 10-15,0 0-13 16,-9 8 11-16,0 9-5 15,0 10 6-15,0 2-12 16,0 0-4-16,0 0-5 16,14 8-12-16,4 22 21 0,0-1 0 15,14 2 9-15,-13 2-10 16,-1-7 1-16,5-2 0 16,4-6-7-16,-8-7 8 15,4-5-1-15,-5-6 0 16,0 0 12-16,5 0-10 15,-5 0-2-15,10-21 4 16,-5-5 0-16,-5 0 1 16,14 0-5-16,-14 5 0 15,1 7 9-15,-10 2-9 16,0 12 0-16,5 0-10 16,-5 0 6-16,9 0-6 15,1 23 10-15,3 3-14 0,-12 0 23 16,8-2-9-16,-9-6 0 15,0-6 7-15,5-4-17 16,-5-5 10-16,0-3-3 16,0 0-10-16,1 0 13 15,12-6 0-15,-3-11 0 16,-1-4 14-16,5 0-14 16,-5 7 0-16,1 2 0 15,-19 7-6-15,9 2 7 16,0 3-1-16,5 0 0 15,4 0-9-15,0 0 7 16,14 17 2-16,-13 0-3 16,8 1-11-16,-4-3-1 15,-5-4-13-15,-9-5 8 0,1-2-17 16,-10-4 30-16,13 0-1 16,-4 0 8-16,10-18 8 15,13-8-7-15,-5-5 3 16,1 5 16-16,-5 7-18 15,-5 1 19-15,-9 8-21 16,0 10 8-16,5 0-19 16,-5 0 5-16,9 10 6 15,1 8-14-15,4 1 21 16,-5 0-7-16,0-8 0 16,14-5 10-16,5-6-11 15,13 0 1-15,10-3 0 16,-1-22 7-16,-18-8 3 0,-4-2-10 15,-14-6 19-15,-14-6-10 16,-9-14 49-16,0-6-20 16,0-6 3-16,-23-3 15 15,-4 6-42-15,8 18 10 16,-13 14-7-16,32 17-12 16,-9 16 8-16,9 5-13 15,0 0-22-15,0 44 15 16,-9 20 1-16,0 24 6 15,0 1 0-15,9-1 14 16,0-9-15-16,0-11 1 16,18-19-24-16,32-15 7 0,19-18-74 15,0-16 12-15,-10 0-8 16,-13-4-35-16,-14-19 42 16,-23 2 33-16,-9 1-17 15,0 2 18-15,0 0 0 16,-27 2 9-16,-5-2 21 15,-5 0 16-15,14 7 4 16,-4 2 27-16,18 0 32 16,9 6 2-16,0 0-35 15,0 1-11-15,0-2 2 16,0-4-4-16,36-4 6 16,5-6 28-16,19-4-35 15,-10 1 25-15,-13-2-22 0,4 5-7 16,-13 1 20-1,-6 8-21-15,-12 3 16 0,-10 0 18 16,0 6-19-16,0-9 21 16,0 1-13-16,-32-7-27 15,-5-1-7-15,5 5 4 16,14 6-4-16,8 5 0 16,10 0 4-16,0 0-10 15,0 0-1-15,0 27 7 16,0-1-1-16,19 0 1 15,-1-3 0-15,23-3 1 16,0 1 8-16,5 0-9 0,5-5 0 16,-10 6 7-1,-14-6-11-15,-4 2 4 0,-14 3 0 16,-9-3-7-16,0 4-3 16,-9-2 9-16,-41 2-1 15,-19-8-30-15,-32-6 28 16,5-8-130-16,-23 0-61 15,-9 0-23-15,-9-26-534 16</inkml:trace>
  <inkml:trace contextRef="#ctx0" brushRef="#br0" timeOffset="2325">2893 142 559 0,'0'0'209'16,"0"0"-117"-16,0 0-25 15,0 0-1-15,0 0-4 16,0 0-41-16,0 0-14 16,-119 57 4-16,110-33-7 15,9-4-4-15,0 0 0 16,9-3 6-16,41-1-3 15,5-8-3-15,5-8 5 16,-1 0 25-16,-9 0-20 16,-18-8 55-16,-13-19 23 0,-19-5-47 15,0-3-7 1,0 0-24-16,-19-6-9 0,-22 3-2 16,0 3-3-16,-28 9-27 15,1 9-138-15,-10 7-231 16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6:23.04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15780 3299 535 0,'0'0'196'0,"0"0"-124"0,0 0 24 16,0 0-39-16,0 0-40 16,0 0 24-16,115-8-38 15,-42 8 8-15,5 0-11 16,-9 0-14-16,-10 0-90 15,-32 0-190-15,-17 0-305 16</inkml:trace>
  <inkml:trace contextRef="#ctx0" brushRef="#br0" timeOffset="172">16005 3183 491 0,'0'0'147'0,"0"0"-39"0,0 0-14 15,0 0-57-15,0 0-7 16,0 0 11-16,-51 113-22 16,51-66 0-16,0 6-18 15,0-1-2-15,23-5-10 16,-14-4-196-16,-9-8-498 16</inkml:trace>
  <inkml:trace contextRef="#ctx0" brushRef="#br0" timeOffset="453">16224 2728 531 0,'0'0'252'16,"0"0"-111"-16,0 0 6 15,0 0-5-15,0 0-108 16,0 0-24-16,46 34 6 16,4 39-6-16,1 18 11 15,8 2 16-15,-22 3-35 16,-5-2 20-16,-23-4-22 16,-9-2-11-16,-27-4-28 15,-56-14-169-15,-13-11-493 16</inkml:trace>
  <inkml:trace contextRef="#ctx0" brushRef="#br1" timeOffset="-17055">11171 1870 421 0,'0'0'245'0,"0"0"-107"0,0 0 8 15,0 0-24-15,0 0-25 16,0 0-45-16,-101-128-32 16,83 128-2-16,0 12-18 15,-5 28 0-15,4 7-5 16,19 8 5-16,0-5 0 16,0-1 0-16,10-11 9 15,31-11-18-15,9-16-1 16,10-11-2-16,8 0 12 15,1-26 2-15,-10-15-2 16,1-8 10-16,-33-1-2 0,-8 1-2 16,-19-6 1-1,0-4-1-15,-19-1 19 0,-40 3-23 16,-1 13 21-16,1 13 3 16,22 15-22-16,-4 11 15 15,23 5-19-15,-5 11 5 16,14 36-11-16,9 17 2 15,0 6 4-15,9-3-4 16,50-9 7-16,24-17-3 16,4-11 0-16,-9-18-9 15,13-12 2-15,-13 0 7 16,-9 0 0-16,-10-15 2 0,-9-9 8 16,-13-5-10-16,4 0 1 15,-13 3 9-15,-5 6-8 16,4 4-2-16,-18 8 0 15,14 5-8-15,-5 3 6 16,-8 0 1-16,8 0-4 16,-4 17 2-16,4 10 3 15,-9 2 0-15,9-3 0 16,14 3-5-16,-13-5 5 16,13-6-5-16,4-13 5 15,6-5-10-15,8 0 10 16,-4-26 0-16,13-12 2 15,-8 0 1-15,-1-2-3 0,0 2 0 16,-22 5 1 0,13 7 7-16,-14 13-8 0,-4 8 0 15,-4 5-11-15,17 0 7 16,-4 30 3-16,9 7-4 16,-4 5-80-16,13-4-143 15,-8 2-112-15</inkml:trace>
  <inkml:trace contextRef="#ctx0" brushRef="#br1" timeOffset="-41898">2469 601 704 0,'0'0'224'16,"0"0"-90"-16,0 0-36 15,-73-190-8-15,73 165-33 16,-9 10 7-16,9 9-11 16,0 6-39-16,0 0 8 15,0 0-22-15,0 40 1 16,0 22-2-16,0 19 3 0,-28 13 3 16,19-1 5-16,-14-2-3 15,14-10-1 1,9-13-6-16,0-17 0 0,0-18 3 15,0-15-3-15,0-10 0 16,0-8-5-16,0 0 17 16,0-3-5-16,18-53-1 15,5-22 0-15,-4-30-6 16,-10-3 0-16,-9 1 0 16,0-1 5-16,0 18 2 15,-9 23-7-15,0 26 0 16,-1 26 9-16,10 13-14 0,0 5 5 15,0 0-16-15,10 17 12 16,40 35-8-16,28 12 12 16,-1 7 0-16,15-1 4 15,-5-6-5-15,-9-9 1 16,-10-8 0-16,-17-15-10 16,-19-9 8-16,-14-11 2 15,-9-9-2-15,-9-3 10 16,0 0-3-16,0-29 4 15,0-28-6-15,-9-18 6 16,-9-6-5-16,-14-6-4 16,14 1 0-16,-1 5 11 15,-13 3-11-15,14 13 0 16,-5 19 1-16,23 20-13 16,0 16 12-16,0 10-26 0,0 12-33 15,41 41-71-15,10 25 65 16,-1 13-114-16,-13-1-111 15,4-5-74-15</inkml:trace>
  <inkml:trace contextRef="#ctx0" brushRef="#br1" timeOffset="-41543">3238 701 398 0,'0'0'196'15,"0"0"-42"-15,0 0-20 0,0 0-15 16,0 0-59-16,0 0 8 15,-82-120-28-15,82 120-28 16,-9 0 13-16,9 0-25 16,0 17-1-16,0 22-9 15,0 8 11-15,0 2-1 16,0-7 0-16,41-11-7 16,0-11 6-16,5-12-22 15,4-8 23-15,1 0 8 16,-15-20-7-16,-4-11 18 15,-13-5 1-15,-19-4-2 16,0-8 24-16,0 0-23 16,-28-3-11-16,-22 11-8 15,-1 10 1-15,1 19-2 16,13 8-2-16,5 3-40 0,14 6-27 16,18 26-66-16,0 6-60 15,18-4-90-15</inkml:trace>
  <inkml:trace contextRef="#ctx0" brushRef="#br1" timeOffset="-40674">3641 351 627 0,'0'0'178'0,"0"0"-23"16,0 0-28-16,0 0-27 15,0 0-25-15,0 0-75 16,-50-62-2-16,50 114-14 0,0 24 16 15,0 6 29-15,9 2-24 16,-9-4 0-16,14-14 1 16,4-10-6-16,0-12-8 15,5-21-19-15,-14-11-47 16,-9-6 19-16,0-6 17 16,0 0 37-16,0-30-7 15,0-10 8-15,0-7 0 16,-23 1-8-16,-4 8 11 15,-5 6-3-15,14 11 0 16,8 6 9-16,1 9-11 16,9 3 2-16,0 3-13 15,0 0-6-15,51 0 11 0,17 0 8 16,10 6 0 0,32-3 5-16,18-3-6 0,-23 0 1 15,-4-11 0-15,-32-4-4 16,-28 9 9-16,-23 3-5 15,-18 3 8-15,0 0-7 16,0 0 36-16,0 0-9 16,-9 0-15-16,-23 0 15 15,-5 0-24-15,-4 3-4 16,0 20 0-16,14 12-1 16,-1 7-6-16,5-4 7 15,23-4-1-15,0-5-10 0,0-11-6 16,32-6-13-1,-4-12 21-15,13 0 6 0,-4-9 3 16,4-15 10-16,-14-2-6 16,-13 6 12-16,4 6-5 15,-9 2 9-15,-9 6 14 16,0 2-29-16,0 4 17 16,0 0-22-16,10 0-10 15,22 10 7-15,-5 10 3 16,23-2 0-16,1-10-9 15,8-8 9-15,1 0 0 16,18-14 0-16,-19-16 2 16,1-4 5-16,-10-7-7 15,-32-6 3-15,1-12 36 16,-19-8-6-16,0-9-3 0,0 1 30 16,0 5-38-1,-19 20 26-15,1 18-21 0,4 18-16 16,5 14 10-16,9 0-21 15,0 44-13-15,0 26 11 16,0 23 4-16,0 3 1 16,0-3-3-16,0-5-16 15,0-13 7-15,9-16-63 16,23-18-28-16,5-24 1 16,-5-17-67-16,18 0-26 15,-22-29-35-15,-19-12-176 16</inkml:trace>
  <inkml:trace contextRef="#ctx0" brushRef="#br1" timeOffset="-40390">4854 520 199 0,'0'0'192'0,"0"0"-58"16,0 0-45-16,-224-69 8 15,210 65-14-15,14 4-43 16,0 0-31-16,32 0 1 16,37 0-10-16,9 0 20 15,13 0-20-15,-4 0 16 16,-9 0-4-16,-9 0-10 15,-19 0 15-15,-9 0-6 16,-13 0 17-16,13 0 10 16,-23 0-19-16,5 0 5 15,-5 0-17-15,-9 23 0 16,10 9 10-16,-10 9-17 0,5 6 9 16,-5-4-3-16,9-5 2 15,-18-7-16-15,18 0 8 16,-4-14-105-16,-14-5-21 15,0-7-79-15,0-5-241 16</inkml:trace>
  <inkml:trace contextRef="#ctx0" brushRef="#br1" timeOffset="-40173">5358 117 288 0,'0'0'256'15,"0"0"-122"-15,0 0-7 0,0 0-16 16,0 0-33-16,0 0-16 16,-87-125-17-16,87 125-24 15,0 0 8-15,0 0-29 16,0 0-12-16,0 0 8 16,0 29-61-16,0 9-45 15,0 6-194-15</inkml:trace>
  <inkml:trace contextRef="#ctx0" brushRef="#br1" timeOffset="-39114">5664 534 546 0,'0'0'156'16,"0"0"-37"-16,0 0 12 16,0 0-49-16,0 0-4 15,0 0-39-15,-78-52-39 16,46 75 3-16,14 20-3 16,0 10 0-16,4 2-3 15,14-1 3-15,0-11 0 16,23-11-1-16,27-9-17 0,-4-14 17 15,4-9-3-15,1 0 4 16,-1-11 3-16,-22-22 5 16,4-7 1-16,-23-8 12 15,-9 0-9-15,0-8 20 16,-9-3-3-16,-42-2-15 16,10 5 22-16,-9 11-30 15,22 17 11-15,-4 11 16 16,23 17-32-16,9 0-2 15,-9 41 0-15,9 24-4 16,0 7 2-16,0 1 3 16,32-12 0-16,5-8-9 15,13-10 3-15,-9-16-1 0,5-10 6 16,-5-14-18 0,0-3 18-16,5 0-1 0,-5-23 2 15,0-9 8-15,-13-3-3 16,-5-3-5-16,-5 0 7 15,0 3 1-15,-8 3-3 16,12 11-5-16,-22 13 1 16,10 8-8-16,8 0-6 15,-9 14 1-15,14 24 11 16,-14 0-1-16,9 1-3 16,-8-5 5-16,-1-10-27 15,0-7 22-15,5-11-13 16,-5-3 17-16,-9-3-6 15,9 0 11-15,9-14-4 0,5-16 5 16,5-5 2-16,-1 4-2 16,-4-2-5-16,-5 9 0 15,1 7 4-15,-6 12-4 16,-13 5-6-16,19 0 5 16,-10 5-15-16,9 22 15 15,-4-1 1-15,4 0 0 16,-9-5-9-16,10-5 5 15,3-4 2-15,6-8 2 16,4-4-5-16,5 0 5 16,4-21 1-16,-5-11-1 15,6-6 26-15,-15-3-18 16,-4-6 14-16,-5 4 27 0,-18-1-36 16,0 6 19-1,0 9-7-15,0 6-9 0,-18 11 21 16,9 6-35-16,9 6 2 15,0 0-4-15,0 11-15 16,0 22 15-16,0 6 0 16,0 4-10-16,27-3 5 15,14-2-10-15,-13 0 8 16,13-6 0-16,-13 0 4 16,-6 4 3-16,-3-4 0 15,-10 0-8-15,0-4 5 16,-9-7 3-16,0-4 0 0,-9 1-7 15,-41-9 2 1,-10-2-35-16,-9-2-100 0,-8-5-131 16,-10 0-306-16</inkml:trace>
  <inkml:trace contextRef="#ctx0" brushRef="#br1" timeOffset="-24485">798 2022 302 0,'0'0'273'0,"0"0"-110"16,0 0-51-16,0 0 23 15,0 0-32-15,0 0-20 16,0 0 1-16,0-15-36 15,0 9 5-15,0-2-7 16,10-7-22-16,3-6 12 16,-3-7-36-16,8-9 0 15,9-3 0-15,-4-4 1 16,5 1 2-16,-5 2-3 16,-5 12 8-16,-18 11-8 0,9 10 0 15,-9 8 3-15,0 0-10 16,0 0 3-16,0 5-7 15,0 25 9-15,0 10 3 16,0 2-1-16,9 4 0 16,0 7 0-16,14-1 0 15,-14 4 0-15,0-4 0 16,-9 0-2-16,0-6 1 16,0-4-1-16,0-13 2 15,0-12-23-15,0-2 19 16,0-3-7-16,0 0 5 15,-32-1 0-15,-4 1 4 0,-5-4 2 16,13 2 0 0,5-8 8-16,14-2-10 0,0 0 2 15,9 0 0-15,0 0-3 16,0 0 2-16,0 0-17 16,18 0-24-16,23 0 26 15,1 0 12-15,3-6 4 16,15-8-6-16,-1-4-7 15,-8 4-37-15,-1 5-36 16,-22-2-54-16,4 11-48 16,-5-4-45-16,-18 4-175 15</inkml:trace>
  <inkml:trace contextRef="#ctx0" brushRef="#br1" timeOffset="-24177">721 2655 30 0,'0'0'253'0,"0"0"-116"16,0 0-5-16,0 0-10 15,0 0-27-15,0 0-51 16,-10 0 7-16,10 0-19 15,19-3-27-15,31-10 23 16,28-6-17-16,0-10-5 0,32-7 5 16,-1-4-9-1,-12 1 7-15,-15 12-9 0,-36 14-5 16,-32 10 3-16,-14 3-82 16,0 0-136-16,-14 17-81 15</inkml:trace>
  <inkml:trace contextRef="#ctx0" brushRef="#br1" timeOffset="-23956">689 2833 132 0,'0'0'107'0,"0"0"41"15,0 0 16-15,0 0-33 16,228-44-45-16,-141 15-15 15,5-1-29-15,-14 1-23 16,-10 6-3-16,-17 2-14 16,-1 1-1-16,1 0-1 15,-6-6-62-15,15-4-128 16,-1-5-251-16</inkml:trace>
  <inkml:trace contextRef="#ctx0" brushRef="#br1" timeOffset="-23633">1522 1526 461 0,'0'0'149'0,"0"0"-40"15,0 0 24-15,0 0-44 16,0 0-10-16,0 0-40 15,-179-70-34-15,179 70 11 16,28 0-14-16,22 26 47 16,19 9-5-16,8 3-29 15,15 12 4-15,-14 8 5 16,0 15-18-16,-10 5 15 0,-26 13-10 16,-24 5-7-1,-18 12 6-15,-9 7-5 0,-60 4-3 16,-32-3-2-16,-4-14-22 15,-14-17-60-15,0-24-91 16,18-18-160-16</inkml:trace>
  <inkml:trace contextRef="#ctx0" brushRef="#br1" timeOffset="-23283">373 1532 545 0,'0'0'137'15,"0"0"-14"-15,0 0-2 16,0 0-15-16,0 0-49 15,0 0-33-15,-225 87-21 16,175 18 42-16,13 12-12 16,5 5-6-16,14 7 7 15,18 5-29-15,0-6 6 16,37-6-4-16,45-17 0 16,33-23-14-16,13-15 3 0,32-23-64 15,9-15-90-15,-4-20-121 16,-5-9-430-16</inkml:trace>
  <inkml:trace contextRef="#ctx0" brushRef="#br1" timeOffset="-22446">3019 1983 375 0,'0'0'329'16,"0"0"-212"-16,0 0 7 15,0 0 1-15,0 0-41 16,0 0-24-16,0-40-44 15,0 40-6-15,0 18-9 16,0 28 4-16,0 13 15 16,0 11-12-16,0 8-1 15,0 4 8-15,0 0-15 0,0-10 0 16,0-16 5-16,0-22 1 16,0-13-6-16,0-16 0 15,0-5 5-15,0 0-3 16,0 0 6-16,0-40 10 15,0-21-9-15,0-21-5 16,-10-12-4-16,1 2 0 16,-9-5 7-16,-14 1-3 15,4-3-4-15,-4 2 0 16,5 17-1-16,4 7 4 16,5 17-3-16,9 15 0 15,9 5-7-15,0 17 7 16,27 12-10-16,23 7 0 15,1 0 0-15,-1 12 10 16,0 20 0-16,-22 4-1 0,-10 7-1 16,-9 7-1-1,-9 5 3-15,0 7-5 0,-9-2-1 16,-18-1 1-16,-14-13 5 16,22-10 0-16,1-10-15 15,18-12 15-15,0-2-10 16,0-6-5-16,0 1 11 15,9-7-11-15,19 0-9 16,13 0 20-16,18 0 8 16,-8 0-4-16,8 5 0 15,10 18 3-15,-10 12-6 16,-4 12 3-16,-4 11 0 16,-10 7-2-16,-32 4 10 0,-9-2-8 15,0-6 0-15,-28-5 6 16,-45-13-2-16,-5-11-4 15,-9-6 0-15,10-10 3 16,-6-11 0-16,24-5-3 16,13 0 0-16,14 0-17 15,23-26-18-15,9-14-99 16,9-25-46-16,60-20-13 16,31-2-347-16</inkml:trace>
  <inkml:trace contextRef="#ctx0" brushRef="#br1" timeOffset="-22225">3582 2104 387 0,'0'0'148'15,"0"0"-23"-15,0 0-22 16,0 0-33-16,0 0 4 16,0 0 6-16,41 122-15 15,-32-59-38-15,0 8 1 16,-9-1-13-16,9-9-9 15,0-8-2-15,-9-16-4 16,14-13-4-16,-5-12-19 16,-9-9-85-16,0-3-142 15,0 0-74-15</inkml:trace>
  <inkml:trace contextRef="#ctx0" brushRef="#br1" timeOffset="-22041">3659 1829 368 0,'0'0'158'16,"0"0"-41"-16,0 0-13 15,0 0 17-15,0 0-44 16,0 0-33-16,-68-99-26 16,59 99-18-16,9 0-9 15,0 29-15-15,0 13-86 16,9 3-266-16</inkml:trace>
  <inkml:trace contextRef="#ctx0" brushRef="#br1" timeOffset="-21425">4282 2159 372 0,'0'0'244'0,"0"0"-121"16,0 0-26-16,0 0-9 16,0 0-27-16,0 0-52 15,-247-41 6-15,210 55-14 16,-13 18 8-16,18 9-9 0,23 3 0 16,9-4-7-16,0-7 5 15,32-10-15-15,27-11-4 16,-13-12 20-16,4 0-1 15,1 0 2-15,-24-20 13 16,5-6-12-16,-23 0 24 16,-9-7 13-16,0 1 23 15,0 0 20-15,0 6-33 16,-9 6 11-16,-9 8-12 16,-5 8-18-16,23 4 2 15,-18 4-31-15,8 45 5 16,-22 24-4-16,14 26 2 15,9 9 2-15,0 6-5 16,9-3 10-16,0-1-10 16,0-1 0-16,0 1 0 0,18-2-1 15,0-2 3-15,-18-7-2 16,0-9 2-16,0-15 3 16,0-13-5-16,-9-18 0 15,-18-18 0-15,-24-14 6 16,1-12-2-16,-19 0 1 15,1 0 1-15,-10-12-4 16,0-17 6-16,-4-15-8 16,22-9 1-16,24-14-12 15,26-15 11-15,10-11-18 0,37-6-19 16,55 6-53 0,13 11-29-16,14 10-55 0,0 8-139 15,-9-1-300-15</inkml:trace>
  <inkml:trace contextRef="#ctx0" brushRef="#br1" timeOffset="-21185">4630 2231 455 0,'0'0'249'15,"0"0"-135"-15,0 0-24 16,0 0-1-16,0 0-48 0,0 0-33 16,96-7-2-16,-5 3-1 15,6 0-5-15,-6-1-5 16,-4 2-111-16,-18 0-145 16,-19 1-354-16</inkml:trace>
  <inkml:trace contextRef="#ctx0" brushRef="#br1" timeOffset="-20760">5742 1543 682 0,'0'0'174'15,"0"0"-55"-15,0 0-9 16,0 0-20-16,0 0-46 16,0 0-33-16,-137 90 15 15,118-10-16-15,19 8-8 16,0 7 10-16,0 4-10 16,37-6-2-16,13 1 5 15,19-9 0-15,9-18-3 16,13-18-2-16,19-28-5 15,5-21-3-15,4-2 16 0,-19-43-5 16,-13-11 6 0,-27-10-6-16,-19-5 11 0,-32-7 5 15,-9-13 10-15,-18-4 12 16,-42-4-17-16,-31 2-13 16,-14 15 1-16,-5 21-8 15,0 20 0-15,14 17-4 16,13 16-5-16,38 8 3 15,-6 0-74-15,19 18-97 16,14 14-183-16</inkml:trace>
  <inkml:trace contextRef="#ctx0" brushRef="#br1" timeOffset="-19522">7372 1564 528 0,'0'0'142'0,"0"0"-16"15,0 0-15-15,0 0-2 0,0 0-71 16,0 0-19-16,-87 37-16 16,73 39 18-16,5 6 19 15,0 0-31-15,9-6 7 16,0-12-2-16,0-9-9 15,0-13 0-15,0-16-5 16,0-15 9-16,9-8-12 16,-9-3 8-16,9 0-2 15,5-26 31-15,4-27-12 16,0-29-10-16,14-14-1 16,-4-11-8-16,-10-4 4 15,5 2-7-15,-14 11 0 16,-9 20 0-16,0 15 7 15,0 28-7-15,0 21 7 16,0 14 3-16,0 6-20 0,0 52 3 16,37 32 7-16,13 22-8 15,10 3 9-15,8-3-1 16,15-19 0-16,-6-23 6 16,-8-23-14-16,-9-21 8 15,-24-18 0-15,-4-4-2 16,-13-4-4-16,-10-4 6 15,0-36 16-15,14-24-13 16,-14-18 10-16,0-23-13 16,0-6 4-16,-9-2 3 15,0 10-6-15,0 25-1 16,-27 25 0-16,4 24 11 0,14 18-11 16,9 11 0-16,0 0-18 15,0 28-28-15,0 31 8 16,32 18-69-16,18 6-91 15,-4 2-113-15</inkml:trace>
  <inkml:trace contextRef="#ctx0" brushRef="#br1" timeOffset="-19152">8617 1861 294 0,'0'0'194'16,"0"0"-52"-16,0 0 0 15,0 0-43-15,0 0-23 0,-74-148-7 16,38 142-31-16,-5 6-12 16,-10 0-19-16,24 17-4 15,9 21-2-15,4 8-1 16,14-2 0-16,0 0 0 16,32-9 3-16,27-5-3 15,-8-8 0-15,8-10-4 16,10-9-1-16,-23-3 5 15,-5 0 0-15,-23-9 11 16,-4-19-8-16,-14-8 20 16,0-7 6-16,-14-7 6 15,-22 4 7-15,-6 2-36 0,-17 6-3 16,22 11 2 0,14 13-2-16,14 6-6 0,9 8-22 15,0 0-119-15,41 0-95 16,19 5-44-16</inkml:trace>
  <inkml:trace contextRef="#ctx0" brushRef="#br1" timeOffset="-17915">9088 1470 320 0,'0'0'163'16,"0"0"-58"-16,0-160 38 15,0 125-37-15,0 12-14 16,0 11-2-16,-9 9-8 15,9 3-25-15,0 12-57 16,0 46 0-16,0 24 10 0,-9 17 3 16,9 3 5-16,0-3-14 15,0-12 3-15,0-11-7 16,9-14 0-16,9-15 0 16,-9-19 0-16,14-16-26 15,-23-6 0-15,0-6-16 16,0 0 12-16,0-14 29 15,-23-18-34-15,-13-4 29 16,-14-2 0-16,-1 1 8 16,15 6-2-16,13 6 0 15,13 11 8-15,10 7-10 16,0 4 2-16,0 3-21 0,51 0 4 16,18 0 14-16,27 0 3 15,13 0 0-15,1 0 9 16,-14-8-8-16,-22 0-1 15,-29 1 0-15,-22 4 7 16,-23 3 0-16,0-2 26 16,0-4 17-16,0-2-24 15,-13-5-8-15,-24 5-1 16,-4 1-3-16,-10 7 9 16,15 0-23-16,-5 7 0 15,13 22-2-15,-4 8 2 16,23 2 0-16,0-5 0 15,9-1-6-15,18-7 6 16,33-6-19-16,-1-5 3 0,0-12 6 16,-4-3-13-16,-14 0 23 15,-14 0 3-15,-9-14 4 16,-9-7 1-16,0-2-4 16,0 2-4-16,0 7 12 15,-18 2-10-15,9 6 2 16,0 6 9-16,9 0-12 15,0 0-1-15,0 9-15 16,0 17 15-16,27-1-5 16,5-3 5-16,14-5-4 15,14-2-7-15,-1-12-5 16,10-3 14-16,-1 0 1 16,6-3 1-16,-29-25-3 0,6-8 6 15,-19-5-3-15,-23-12 8 16,-9-2-4-16,0-9 17 15,0 0 6-15,-9 2-8 16,-32 7 20-16,9 14-19 16,4 15 2-16,19 11 23 15,0 15-32-15,0 0-5 16,9 38-8-16,0 32-6 16,0 17 5-16,0 7 1 15,0-3 0-15,0-13-4 16,36-11-1-16,6-17-19 0,-15-12-15 15,5-15-38 1,-14-13-8-16,-8-10-59 0,-1 0 20 16,4-28 90-1,-13-3-18-15,0-7 44 0,0 6 4 16,-32 1 1-16,-9 6 1 16,5 8 4-16,-6 5 2 15,24 6 35-15,18 6-39 16,0 0-1-16,0 0 1 15,0 0 0-15,9 0 13 16,42 0-7-16,8 0-5 16,-9 0 14-16,19 0-15 0,-23-13 1 15,-5 2 17 1,-14 4-2-16,-27 0 33 0,14 1 9 16,-14 4 2-16,9 2 16 15,-9-4-36-15,0 4-14 16,10 0-14-16,-10 0-12 15,9 30 0-15,9 8 12 16,-4 12-7-16,4-4 21 16,-9 1-20-16,0-10-5 15,10-7 4-15,-6-10-5 16,-3-12-13-16,-1-4-37 16,0-4-70-16,0-6 7 15,0-32-80-15,5-15-45 16,-14-5-122-16</inkml:trace>
  <inkml:trace contextRef="#ctx0" brushRef="#br1" timeOffset="-17790">10507 1674 143 0,'0'0'190'16,"0"0"-53"-16,0 0-27 0,0 0 18 15,-68-157-61-15,58 148 6 16,1 9-19-16,9 0-45 16,0 0-9-16,0 30-8 15,19 8-79-15,13 5-200 16</inkml:trace>
  <inkml:trace contextRef="#ctx0" brushRef="#br1" timeOffset="-16086">1448 3430 452 0,'0'0'193'0,"0"0"-88"16,0 0-7-16,0 0-28 15,0 0-22-15,339 0 34 16,-23-20-60-16,78-12 10 16,91-5-12-16,87-5-8 15,60 2 16-15,45-8-27 16,5 2-1-16,-9-4 0 15,-5-2 13-15,24-7-13 16,40 2 0-16,28 0 0 16,9 0 5-16,-41 7-5 15,-28 1 0-15,-68 2 2 16,-69 9 11-16,-87 0-13 0,-92 2 13 16,-91 9-13-16,-73 2 37 15,-74 5-19-15,-36 10-7 16,-32 3 9-16,-28 3-12 15,-22 2-8-15,-14 2 0 16,-14 0 10-16,0-4-16 16,0 4 6-16,-60 0-38 15,-22 0-32-15,-5 0-186 16,0 0-318-16</inkml:trace>
  <inkml:trace contextRef="#ctx0" brushRef="#br0" timeOffset="-6660">6493 3474 513 0,'0'0'175'0,"0"0"-8"16,0 0-48-16,0 0-2 15,0 0 3-15,0 0-46 16,0 0-30-16,0-61 10 15,0 61-38-15,0 0 3 16,0 0-19-16,0 0-11 16,0 41 11-16,0 17 0 15,0 18 0-15,0 14 0 16,-19 10 8-16,10 5-8 16,-4 6 0-16,3-10 7 15,1-5-7-15,9-17 0 16,0-21 0-16,0-22-14 0,0-15 14 15,9-16-11 1,1-5 1-16,3 0-13 0,15-5 14 16,4-34 4-16,14-16 5 15,-5-9-4-15,0-4 4 16,-32 2 0-16,-9 1-6 16,0 10 3-16,-9 8 3 15,-32 11 0-15,-10 3-7 16,1 9-1-16,4 10 2 15,-4 5 0-15,-10 6-1 16,28 3-5-16,5 0 8 16,18 0-8-16,0 0-12 15,9 0 24-15,0 0-27 16,18-3-17-16,41-9-10 16,28-8 54-16,14-10 0 0,9 2 0 15,-23-4 4-15,-18 5-1 16,-1 10-3-16,-36 5 0 15,-13 6 20-15,-10 3-12 16,-9 3 11-16,0 0-4 16,0 0-6-16,0 0-18 15,-19 0 14-15,-13 21-5 16,5 11 6-16,4 0-6 16,5 3 0-16,9 0 0 15,9-3 1-15,0-6-4 0,9-9 3 16,23-5-8-1,-5-9-2-15,5-3 10 0,-13 0 0 16,8-15 8-16,-4-13-3 16,-14-7 6-16,0-7-11 15,-9-4 5-15,0-1 15 16,0 3-19-16,-9 10 9 16,-23 10 12-16,14 10-20 15,-1 8 12-15,-3 6-14 16,3 0-5-16,1 6-7 15,-5 27 10-15,14 4 2 16,9 3-5-16,0-1 4 16,0-7 1-16,9-6-3 15,23-12-1-15,-4-5-6 16,22-9 10-16,-9 0 0 0,9-3 3 16,-4-20 2-1,5-3-5-15,-10-2 0 0,-5 6 11 16,-13 1-9-16,-4 10-2 15,-10 5 1-15,-9 6-8 16,23 0 7-16,-5 0-1 16,9 23-11-16,5 7 10 15,-4 2 2-15,4-3 0 16,-5-3 2-16,5-5-9 16,-4-4 7-16,4-3-35 15,5-5-35-15,-5-9-111 16,-5 0-34-16,14 0-184 0</inkml:trace>
  <inkml:trace contextRef="#ctx0" brushRef="#br0" timeOffset="-6382">7953 3302 248 0,'0'0'320'0,"0"0"-156"16,0 0-66-16,-27-157-1 15,13 136 6-15,5 12-26 16,-1 6-9-16,1 3-8 16,0 0-60-16,-9 27 1 15,-5 25 1-15,-5 16 10 0,6 4-5 16,3 10-7-16,10 2 0 16,9 1 1-16,0-6-1 15,0-3 0 1,28-12-2-16,4-8-2 0,9-13-4 15,-5-17-164-15,15-11-123 16,-1-12-118-16</inkml:trace>
  <inkml:trace contextRef="#ctx0" brushRef="#br0" timeOffset="-5654">8251 3746 384 0,'0'0'184'0,"0"0"-36"15,0 0-28-15,0 0-31 0,0 0-10 16,0 0-51-16,0-26-28 16,0 26 0-16,0 0-7 15,9 20 7-15,0 3 0 16,0 3 8-16,14-2-10 16,-14-4 2-16,18-2 0 15,-17-7-1-15,22-5 2 16,-5-6-1-16,5 0 7 15,-4 0-3-15,13-23 7 16,-23-3-8-16,0-1-1 16,14-2 13-16,-22 6-3 15,-1 3 1-15,0 4 15 16,5 8-19-16,-14 5 3 0,9 3-12 16,0 0-8-1,0 0 7-15,9 23-10 0,-8 1 11 16,3 5-8-16,-3-9 19 15,-1-5-11-15,0-6 0 16,-9-7 1-16,9-2-1 16,-9 0 1-16,0 0 1 15,23-2 9-15,-14-16-10 16,0-2-1-16,9-1 1 16,-8 1 9-16,-1 8-10 15,5 4 0-15,-5 5 5 16,0 3-14-16,0 0-1 0,9 3 10 15,5 13 0 1,-5 5 0-16,15-3-4 0,3-9 4 16,-4-7 0-16,14-2-11 15,-5 0 13-15,0 0-2 16,-13-20 6-16,4-10 3 16,-14-4-1-16,-18-10 1 15,9-3-5-15,-9-5 42 16,0-4-17-16,-18 1 1 15,-14 15-2-15,5 10-22 16,-6 17 36-16,24 13-36 16,9 0-6-16,0 16-3 15,0 31-4-15,0 11 7 16,0 3-3-16,0-5 4 16,32-4-2-16,5-11-11 0,13-6-62 15,10-9-24 1,-19-11-44-16,-4-9-94 0,-28-6-94 15</inkml:trace>
  <inkml:trace contextRef="#ctx0" brushRef="#br0" timeOffset="-5468">9010 3597 268 0,'0'0'155'15,"0"0"-54"-15,0 0-18 0,0 0-65 16,0 0 2-1,0 0 0-15,179-13 8 0,-74 13-10 16,5-7-17-16,-9-3 3 16,-46 4-4-16,-14 1-60 15,-41 2-124-15</inkml:trace>
  <inkml:trace contextRef="#ctx0" brushRef="#br0" timeOffset="-5084">8379 3308 147 0,'0'0'421'0,"0"0"-294"0,0 0 13 16,0 0-48-16,0 0-52 15,0 0 1-15,-119-65-35 16,100 65-4-16,6 10-2 16,3 16-4-16,10-3 4 15,0 1 0-15,0-2 2 16,10-6-7-16,31-5 8 16,0-6-3-16,-4-5 16 15,-5 0-15-15,-5 0 27 16,-18-16 14-16,14-5-10 0,-23-2 18 15,0 2-32 1,0 1-9-16,-32 5-9 0,5 6-9 16,-15 9 1-16,15 0-16 15,4 13-111-15,23 24-83 16,23 1-265-16</inkml:trace>
  <inkml:trace contextRef="#ctx0" brushRef="#br0" timeOffset="-4675">10077 3588 449 0,'0'0'312'16,"0"0"-191"-16,0 0-14 16,0 0 23-16,0 0-41 15,0 0-12-15,0-43-37 16,0 43-37-16,0 0-6 16,0 21-1-16,0 10 4 15,0 10 11-15,0-3-5 0,0 0-6 16,0-6 0-1,0-6 9-15,0-3-9 0,9-5 0 16,9-7 0-16,14-2-6 16,5-7 6-16,4-2-1 15,10 0-24-15,-6-11-52 16,-13-21-22-16,-4-4-54 16,-28-4-42-16,0-6-48 15,0-1-169-15</inkml:trace>
  <inkml:trace contextRef="#ctx0" brushRef="#br0" timeOffset="-4394">10077 3588 213 0,'-73'-234'124'16,"36"213"-41"-16,19 5 32 15,-5 4-13-15,5 3-44 16,8 4 24-16,10 5-16 0,0 0-48 16,0 0-17-1,0 0-1-15,0 14 0 0,0 12-1 16,0-5 1-16,28-4-13 15,4-6 8-15,14-7 5 16,-5-4 11-16,0 0 1 16,-23 0 15-16,1-12 30 15,-6-12-17-15,-13-2 21 16,0 0 8-16,0-2-53 16,-22 2 14-16,3 5-30 15,1 11-11-15,-14 10 6 16,4 0-29-16,5 10-18 0,5 24-147 15,18 7-252-15</inkml:trace>
  <inkml:trace contextRef="#ctx0" brushRef="#br0" timeOffset="-4140">10352 3597 512 0,'0'0'94'16,"0"0"-7"-16,0 0 13 15,0 0-56-15,0 0-8 16,0 0-34-16,169-13 16 16,-100 11-17-16,-1-1 10 0,-17 3-8 15,-15 0-3-15,-17 0-30 16,-19 0-51-16,0 0-155 15,0 15-181-15</inkml:trace>
  <inkml:trace contextRef="#ctx0" brushRef="#br0" timeOffset="-3998">10342 3775 111 0,'0'0'124'0,"0"0"-9"16,0 0 14-16,0 0-69 15,0 0-14-15,293 9-21 0,-201-9-20 16,-5 0-10-16,-18-6-105 16</inkml:trace>
  <inkml:trace contextRef="#ctx0" brushRef="#br0" timeOffset="-3608">11198 3561 468 0,'0'0'196'0,"0"0"-80"15,0 0-3-15,0 0-5 16,0 0-12-16,0 0-64 0,-146-64-10 16,128 73-15-16,-5 20 7 15,14 9-15-15,-1-1 1 16,10 2 0-16,0-5-2 15,0-1 2-15,42-7 0 16,3-12 0-16,29-4 7 16,-19-10-7-16,18 0 1 15,-14-3 8-15,-13-20 9 16,-14-9 0-16,-14-4 28 16,-8-4 21-16,-10 0-44 15,0-5 15-15,-28 4-38 16,-31 9 13-16,-10 9-25 0,-13 8 12 15,27 13-30-15,-5 2-20 16,28 5-100-16,14 19-93 16,18-1-305-16</inkml:trace>
  <inkml:trace contextRef="#ctx0" brushRef="#br0" timeOffset="-3413">12096 3343 701 0,'0'0'171'16,"0"0"-64"-16,0 0 39 0,0 0-73 16,0 0-51-16,0 0-22 15,-28-23-25-15,28 40-47 16,0 10-309-16</inkml:trace>
  <inkml:trace contextRef="#ctx0" brushRef="#br0" timeOffset="-3178">12096 3676 618 0,'0'0'75'0,"0"0"38"0,0 0-2 16,0 0 12-16,0 0-62 16,0 0-9-16,-257 169-29 15,230-143-13-15,-1 0-7 16,-4-2-3-16,23-4-44 16,0-9-111-16,9-11-300 15</inkml:trace>
  <inkml:trace contextRef="#ctx0" brushRef="#br0" timeOffset="-2910">12384 3503 648 0,'0'0'217'0,"0"0"-108"16,0 0 6-16,0 0-49 15,0 0-56-15,0 0 0 16,0 50 29-16,0-19-27 16,0 2 7-16,0-4-12 15,0 1-6-15,0-8-1 16,18 0 2-16,14-5-6 16,5-8 4-16,13-9-26 15,10 0-11-15,-10 0-79 16,10-30-68-16,-24-8-176 15</inkml:trace>
  <inkml:trace contextRef="#ctx0" brushRef="#br0" timeOffset="-2598">12425 3156 491 0,'0'0'133'16,"0"0"-32"-16,0 0-6 15,0 0-15-15,0 0-47 16,0 0-33-16,-41-9 6 16,32 9-6-16,9 22 0 15,0-3-4-15,0-2 7 16,0-5-3-16,36-8 11 0,6-4-11 16,-1 0 28-16,-23 0-13 15,14-18 8-15,-23-6 27 16,-9 1-24-16,0 0 6 15,0 0-32-15,-41 5 2 16,-18 10-12-16,8 8-3 16,5 0-83-16,5 8-154 15,32 24-471-15</inkml:trace>
  <inkml:trace contextRef="#ctx0" brushRef="#br0" timeOffset="-2212">13263 3320 649 0,'0'0'131'0,"0"0"-15"16,0 0 0-16,0 0-13 15,0 0-76-15,0 0-8 16,9 11-12-16,-37 10-2 16,-22 5 39-16,0-2-25 15,-1 2-17-15,-8 0 20 16,-1 3-21-16,15-3 7 0,-6-2-8 16,10-1 5-1,23-6-5-15,9-2 0 0,9-6 3 16,0-1-18-16,0 1 15 15,27-3 0-15,23 6 4 16,19-6 5-16,0-4-4 16,9 1-5-16,13-3-51 15,-13 0-59-15,-19 0-123 16,1 0-221-16</inkml:trace>
  <inkml:trace contextRef="#ctx0" brushRef="#br0" timeOffset="-1790">13501 3477 372 0,'0'0'330'15,"0"0"-178"-15,0 0-24 16,0 0 6-16,0 0-78 16,0 0 9-16,-32-81-42 15,32 81-12-15,0 0-20 16,0 10 9-16,0 20 0 15,0-1-1-15,0 7 3 16,0-2-2-16,0-2 0 16,0 1 11-16,0-10-11 0,0-6 0 15,9-5 4-15,0-7-12 16,14-5 8-16,4 0 0 16,5 0 19-16,14-11-10 15,5-18 34-15,-19-6-17 16,4 0-23-16,-4 0 33 15,-4 3-35-15,-5 3-1 16,-5 14 1-16,-9 7 12 16,9 4-14-16,-4 4 1 15,-5 0-21-15,10 10 18 16,-1 16-9-16,5 5-12 16,-14 11 2-16,-9-2-103 15,0-5-111-15,9-11-233 16</inkml:trace>
  <inkml:trace contextRef="#ctx0" brushRef="#br0" timeOffset="-1625">14219 3404 331 0,'0'0'336'15,"0"0"-160"-15,0 0-86 16,0 0 38-16,0 0-103 15,0 0-25-15,10-26-43 16,-1 52-91-16,-9 6-189 16</inkml:trace>
  <inkml:trace contextRef="#ctx0" brushRef="#br0" timeOffset="-1395">14435 3698 526 0,'0'0'242'0,"0"0"-132"0,0 0 8 15,0 0-5-15,0 0-78 16,0 0 49-16,-138 100-59 16,102-59-24-16,-24-3 13 15,10-3-11-15,9 0-6 16,4-6-2-16,14-6-106 0,23-6-90 15,0-11-189 1</inkml:trace>
  <inkml:trace contextRef="#ctx0" brushRef="#br0" timeOffset="-1078">14645 3442 600 0,'0'0'186'16,"0"0"-30"-16,0 0-27 16,0 0-38-16,0 0-6 15,0 0-67-15,0-50-9 0,0 62-9 16,0 18 3 0,0 1 17-16,0 7-18 0,0-3 6 15,0 4 2-15,0-6-9 16,0 0-1-16,9-6 0 15,19-7-11-15,13-8 10 16,18-10-35-16,-8-2-45 16,-5-8-55-16,-5-23-47 15,-9-11-41-15,-23-2-214 16</inkml:trace>
  <inkml:trace contextRef="#ctx0" brushRef="#br0" timeOffset="-819">14586 3060 434 0,'0'0'162'0,"0"0"-18"16,0 0-40-16,0 0-7 15,0 0-29-15,0 0-63 16,-92-61-1-16,65 84 13 16,8 7-10-16,-4 2-8 15,23-6 1-15,0-3 0 16,10-6-4-16,31-8 10 15,-14-6 3-15,5-3 6 16,-4 0-12-16,13-12 26 16,-9-14-28-16,-14 0 1 15,1 0 8-15,-19 6-10 16,0 3 0-16,0 17-18 0,-19 0-112 16,-22 0-249-16</inkml:trace>
  <inkml:trace contextRef="#ctx0" brushRef="#br0" timeOffset="-468">14961 3424 258 0,'0'0'405'0,"0"0"-335"16,0 0-15-16,0 0 49 16,0 0-36-16,0 0-56 15,-9 15 1-15,9-15 10 16,18 0-18-16,33 0 37 15,-6 0-40-15,24 0 9 16,13-9-10-16,5-5 1 16,5 0-4-16,-46 4-157 15,-14 2-122-15,-32 2-173 16</inkml:trace>
  <inkml:trace contextRef="#ctx0" brushRef="#br0" timeOffset="-233">15263 3268 502 0,'0'0'190'0,"0"0"-54"15,0 0-2-15,0 0-20 16,0 0-38-16,0 0 10 16,-18-63-67-16,9 63-5 15,9 6-14-15,0 26-7 0,0 10 6 16,0 6 1-1,0-1 0-15,0-3 0 0,0-5 1 16,18-5-2-16,23-2-15 16,10-11-143-16,17-5-187 15</inkml:trace>
  <inkml:trace contextRef="#ctx0" brushRef="#br0" timeOffset="1569">7697 4396 402 0,'0'0'174'0,"0"0"-34"15,0 0-40-15,0 0-26 16,0 0 3 0,0 0-28-16,59-84 20 0,-50 74-21 15,-9 2-12-15,0 0 20 16,0-2-35-16,0 4 0 15,0 1-21-15,-27 5 1 16,-24 0-5-16,10 0 4 16,-18 0 0-16,13 14 0 15,5 3 0-15,9-1 0 16,13 0-5-16,19-4-2 16,0 3 3-16,0 2 0 15,0 1-15-15,19 0 16 0,22-1 3 16,0-3 0-16,-4 1-6 15,13 0 12-15,-9 3-6 16,-13-1 0-16,4 6 6 16,-23 1-19-16,-9 7 13 15,0 5-10-15,-32-4-1 16,-14 2 8-16,-4-13 3 16,-1-6 0-16,24-10 6 15,4-5 3-15,5 0-9 16,18 0 0-16,-9 0 5 15,9 0-5-15,0 0 0 16,0 0-1-16,0-2 7 16,0 2-8-16,0 0 2 15,0 0-7-15,0 0-2 16,0 8 6-16,18 30 3 0,-9 18-3 16,-9 5 10-16,0 6-4 15,0-6-3-15,0-6 10 16,0-11-6-16,9-12-4 15,5-11 0-15,13-6 10 16,1-7-4-16,22-2 7 16,1-6 14-16,17 0-10 15,10-3 9-15,5-18-26 16,-24-1 4-16,-13 1-13 16,-14-1-61-16,-32 3-83 15,0-4-174-15</inkml:trace>
  <inkml:trace contextRef="#ctx0" brushRef="#br0" timeOffset="3031">9583 4475 391 0,'0'0'251'15,"0"0"-95"-15,0 0-23 0,0 0-26 16,0 0-10-1,0-152-62-15,-23 143 12 0,13 3-11 16,-17 6-29-16,-5 0 2 16,-5 0-9-16,5 12 2 15,-4 12-2-15,4 4 0 16,4 4 0-16,-4 7 0 16,14 1 10-16,9 1-12 15,9 9 2-15,0-10 0 16,0-2-11-16,27 0 9 15,14-8 2-15,10-4 0 16,8-3 12-16,-13 1-12 0,4-7 0 16,-8-2 0-1,-15-1-3-15,-4 1 3 16,-14-4 0-16,-9 4 0 0,0 6-1 16,0-1 1-1,-41 1 0-15,-10-5 1 0,-17-10-1 16,-1-2 0-16,1-4 2 15,8 0-2-15,0 0 2 16,24-12-4-16,13-6-13 16,23-5-74-16,0-3-30 15,50-9-85-15,37-6-124 16</inkml:trace>
  <inkml:trace contextRef="#ctx0" brushRef="#br0" timeOffset="3209">9848 4690 488 0,'0'0'179'0,"0"0"7"0,0 0-33 15,0 0-72-15,0 0-16 16,0 0-62-16,0-50 3 16,9 50-6-16,0 0-75 15,23 0-195-15,5 4-92 16</inkml:trace>
  <inkml:trace contextRef="#ctx0" brushRef="#br0" timeOffset="3675">10182 4580 522 0,'0'0'158'0,"0"0"-46"16,0 0 22-16,0 0-50 15,0 0-13-15,0 0 4 16,-27-65-45-16,27 63 0 16,0 2 5-16,0 0-35 15,0 0 26-15,0 0-26 16,0 0 0-16,0 0-6 16,0 0 6-16,0 6 0 15,0 17 7-15,0 15-3 0,-9 2 10 16,9 10-5-1,0 3-9-15,0 2 15 0,0-2-12 16,9-7-3-16,18-11 0 16,5-9 14-16,-4-8-13 15,13-12-1-15,-14-6 4 16,15 0 4-16,-1-18-7 16,-14-14 2-16,-18-9 18 15,1-9-13-15,-10-10 21 16,0-11-16-16,0-7 1 15,-37 5-9-15,-4 15-5 16,-19 14 0-16,10 20-11 0,4 15 4 16,5 9 0-1,23 0-16-15,-5 30-78 0,23 19-56 16,0 4-144-16,23 2-317 16</inkml:trace>
  <inkml:trace contextRef="#ctx0" brushRef="#br0" timeOffset="3853">10805 4699 563 0,'0'0'187'0,"0"0"-63"16,0 0-6-16,0 0-66 15,0 0-49-15,0 0-3 16,0-31-56-16,-9 33-116 0,9 18-298 15</inkml:trace>
  <inkml:trace contextRef="#ctx0" brushRef="#br0" timeOffset="4371">10805 4699 376 0,'110'-87'196'0,"-110"69"-37"0,0 6-9 15,0 4-39-15,0 8 6 16,0 0-52-16,0 0-19 16,0 0 12-16,0 0-45 15,0 0 5-15,0 0-11 16,0 23 5-16,0 16 9 0,18 4-12 16,-9 3-3-16,14 3 12 15,-5-2-15-15,1 3-3 16,3-9 4-16,6-3 11 15,-19-6-14-15,9-7-1 16,-4-12 0-16,-14-4 0 16,9-9 0-16,-9 0 0 15,0 0 22-15,0-4-4 16,0-25 42-16,0-14-53 16,-9-15 7-16,-5-18-14 15,5-15 0-15,-9-5 0 16,0 0-9-16,-5 9 19 15,-5 15-10-15,10 18 0 0,4 19 9 16,14 15-13-16,0 14 4 16,0 2-2-16,0 4-11 15,14 0-3-15,23 0 15 16,13 18-11-16,0 11 10 16,1 6-5-16,-6 1 7 15,-13-2-21-15,-4 1 17 16,-28 3-44-16,0-2-36 15,-28-2-12-15,-31 1-112 16,-10-3-47-16,10-2-323 16</inkml:trace>
  <inkml:trace contextRef="#ctx0" brushRef="#br0" timeOffset="5143">11821 4207 446 0,'0'0'171'16,"0"0"-63"-16,0 0-11 15,0 0 38-15,0 0-76 0,0 0 7 16,-78-81-9-16,60 81-39 16,-5 0 8-16,-5 33-11 15,-13 17-8-15,5 14 23 16,4 13-15-16,13 5-7 16,10 5 5-16,9-3-3 15,0-3-9-15,0-8-1 16,28-9 10-16,13-5-15 15,-5-15 5-15,6-6-13 16,17-12 6-16,-9-14-80 16,19-5-60-16,-9-7-109 15,-24 0-172-15</inkml:trace>
  <inkml:trace contextRef="#ctx0" brushRef="#br0" timeOffset="5600">12118 4769 454 0,'0'0'143'0,"0"0"-11"16,0 0-36-16,0 0-39 15,0 0-9-15,0 0-33 16,0-23 11-16,0 20 1 0,10-6-16 15,8-5 24-15,5-7-1 16,4-10 2-16,5-8 21 16,-23 4-39-16,10 3 7 15,-10 6 2-15,-9 9-20 16,0 7 31-16,0 2-30 16,0 8-3-16,0-3 7 15,0 3-12-15,0 0 0 16,0 0-5-16,0 6-13 15,0 26 18-15,-9 12 0 16,0 2 4-16,9-4-5 16,0-9 2-16,0-3-1 0,27-6 0 15,5-5 4-15,5-6-10 16,4-13-10-16,0 0-39 16,-4 0-14-16,-5-21-83 15,-5-14-44-15,-4-6-27 16,-23-3-190-16</inkml:trace>
  <inkml:trace contextRef="#ctx0" brushRef="#br0" timeOffset="5889">12228 4282 301 0,'0'0'185'15,"0"0"-76"-15,0 0 12 16,0 0-58-16,0 0 11 0,0 0-18 15,-23-61-55-15,14 61-1 16,-9 11 0-16,18 10 1 16,-9-1 7-16,9-7-8 15,0-8 0-15,0-2 6 16,0-3-2-16,18 0 8 16,0 0-6-16,5 0-1 15,-14-8 21-15,1-10-20 16,-10 0-4-16,0 3 2 15,0 4-4-15,0 2-4 16,-19 9-56-16,6 0-129 16,3 0-182-16</inkml:trace>
  <inkml:trace contextRef="#ctx0" brushRef="#br0" timeOffset="6142">12622 4101 441 0,'0'0'228'16,"0"0"-113"-16,0 0 9 15,0 0-12-15,0 0-41 16,0 0-35-16,0-37-29 16,37 66 3-16,13 12 19 15,0 8 4-15,10 3-17 16,-24 9 25-16,6 9-40 0,-33 7 7 15,-9 11-2 1,0 5 9-16,-9 0-30 0,-60 3 10 16,-32-8-136-16,-27-1-202 15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16:30.2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4527 86 239 0,'0'0'285'0,"0"0"-161"0,0 0 7 16,0 0-20-16,0 0-74 15,0 0-3-15,50-38-32 16,-23 38 20-16,15 0 14 16,-1 0-36-16,-14 0 26 15,14 20-14-15,-13 3-6 16,-10 0 11-16,-4 10-16 16,-14-7 1-16,0 2 0 15,0 5 9-15,0-11-11 16,-14 3 4-16,-4-11 13 0,18-8-17 15,0-6 0-15,0 0 0 16,0 0 0-16,0 0 11 16,0 0-11-16,0 0 0 15,18 0 9-15,5-6-6 16,5-3-3-16,-19 4 0 16,14-7 5-16,-5-1 2 15,0 8-7-15,-9-3 29 16,5 8-24-16,-14 0 20 15,0 0-25-15,0 0 2 16,0 0-1-16,0 6 9 16,0 20-10-16,0 6 19 0,-14 5-16 15,14 11 12-15,0-2-15 16,0 9 2-16,0 1 4 16,23-4-5-16,5 0-1 15,13-5 1-15,-14-6 11 16,5-9-11-16,-13-2-1 15,-10-12 2-15,0-8 0 16,-9-4-2-16,0 0-6 16,0-2 2-16,-27-4 4 15,-42 0 5-15,0 0-5 16,-22 0-73-16,4 0-168 16,-14-10-221-16</inkml:trace>
  <inkml:trace contextRef="#ctx0" brushRef="#br0" timeOffset="25361">13073 806 693 0,'0'0'169'0,"0"0"-90"15,0 0 46-15,0 0 17 16,0 0-76-16,0 0-13 16,-129-76-41-16,129 76-4 15,0 0-16-15,0 20 11 16,0 15-3-16,0 6 2 15,0 3 10-15,0 2-11 16,10-2-1-16,17-1 0 16,5 2-4-16,19-4 4 15,-15 0 0-15,14 0 3 16,-8-7 5-16,-15 1-8 16,-4-5 0-16,-5-4 10 15,-18-3-16-15,0-8 6 16,0-1 0-16,0 4-12 15,-32-7 18-15,-27 4-6 0,-19-7 0 16,0-8-53-16,0 0-21 16,19 0-61-16,8-8-58 15,24-21-14-15,27-18-79 16,0-9-75-16</inkml:trace>
  <inkml:trace contextRef="#ctx0" brushRef="#br0" timeOffset="25512">12885 821 455 0,'0'0'125'0,"0"0"12"16,0 0-23-16,0 0-12 16,78-165-32-16,-28 157-38 15,10 2-8-15,17 6-24 0,15 0-3 16,-23 11-11-16,-10 22-131 16,-22 5-245-16</inkml:trace>
  <inkml:trace contextRef="#ctx0" brushRef="#br0" timeOffset="23276">9617 1062 441 0,'0'0'388'0,"0"0"-261"16,0 0-4-16,0 0-24 15,0 0-20-15,0 0-22 16,41-14-57-16,-41 25 13 15,9 27-5-15,-9 14 6 16,0 7 12-16,0 11-26 16,0 7 2-16,0 3 6 15,0 0-1-15,0-11-7 0,-9-16 0 16,9-9 4-16,-9-18-15 16,9-9-24-16,0-5-103 15,0-6-58-15,0-1-125 16</inkml:trace>
  <inkml:trace contextRef="#ctx0" brushRef="#br0" timeOffset="23725">9955 1130 264 0,'0'0'315'0,"0"0"-185"0,0 0-22 15,28-150-10-15,-10 107-33 16,-4 2-39-16,-5 9 43 16,0 5-44-16,-9 5 4 15,0 10 38-15,0 0-54 16,0 6 2-16,0 3-15 16,-9 3-3-16,0 0-2 15,-5 0-8-15,-13 0 13 16,8 27 1-16,-3 7 7 15,3 7-8-15,10 0 0 16,9-3-19-16,0-3 15 16,9-5-28-16,32-8 8 15,5 2 22-15,5-4-28 16,-1-5 16-16,-9-2 14 0,-13 3-1 16,-10-5-2-16,-4 5 3 15,-14-2-12-15,0 4 9 16,-14 2-30-16,-32-3 33 15,-4 1 13-15,-10-10-4 16,10-4-18-16,0-4-10 16,22 0-71-16,10 0-12 15,4-24-38-15,14-5-92 16</inkml:trace>
  <inkml:trace contextRef="#ctx0" brushRef="#br0" timeOffset="24120">10427 613 416 0,'0'0'193'0,"0"0"-27"15,0 0-48-15,0 0-15 16,0 0-82-16,0 0-11 16,0 43 13-16,-9 8 3 15,9 1 5-15,0 10-9 16,0-4-20-16,0-3 10 15,0-9-12-15,0-8 0 16,9-11-1-16,9-15-69 0,-18-7-22 16,0-5-18-1,0 0-19-15,0 0 34 0,0-12-105 16,-27-10 72-16,-14-3 105 16,13-1 23-16,-13-3 13 15,13 3 44-15,-13 0 26 16,23 9 5-16,9 8-1 15,9 0-6-15,0 6 2 16,0 3-68-16,36 0-4 16,56 0-3-16,13 0-1 15,23 0-5-15,5 0-2 16,-18 0-19-16,-24 6-167 16</inkml:trace>
  <inkml:trace contextRef="#ctx0" brushRef="#br0" timeOffset="24963">11246 1433 398 0,'0'0'105'16,"0"0"-68"-16,0 0 41 16,0 0 15-16,0 0-31 15,0 0-1-15,-68-33-24 16,68 33-35-16,9-2 22 16,32-4-22-16,28 3 32 15,27 3 1-15,4-3-33 16,19 0 13-16,-9-3-11 15,-23-3 5-15,-9-2 6 16,-28-4-6-16,-8 3 13 0,-33 1 31 16,0 0-17-1,-9-5 8-15,0-1-4 0,0 0-26 16,-32-4-1-16,-5 4-13 16,-4 2 0-16,-9 1 9 15,22 5-2-15,-4 4-8 16,23 1 1-16,0 2 0 15,9 2 9-15,0-4-9 16,0 4 0-16,0 0-9 16,9 0-8-16,32 0 17 15,0 15-5-15,5 11 13 16,5 0-6-16,-19 4-2 16,-5 2 7-16,-9-1-11 15,5 2 4-15,-14-1 0 16,-9 0-4-16,0 3 1 0,0-6 0 15,0 0-10-15,-41-1-40 16,5 0-63-16,4-8-88 16,13-5-256-16</inkml:trace>
  <inkml:trace contextRef="#ctx0" brushRef="#br0" timeOffset="44513">8225 2938 449 0,'0'0'154'0,"0"0"-43"16,0 0-12-16,0 0-30 16,0 0-22-16,0 0-45 15,0 0 10-15,32-25 3 16,19 25-7-16,-15 0-5 15,5 0-1-15,1 13 0 16,-15 7 6-16,-9 7-4 16,-8-1-4-16,-10 6 2 15,0 6 7-15,-37 3 7 0,-32-1-16 16,-9 3 6-16,-4-6 3 16,13-5-5-16,10-10-4 15,22-9 0-15,24-11 4 16,3-2-2-16,10 0-2 15,0 0 0-15,0 0-2 16,23 0 2-16,23 0 0 16,36-6 0-16,-13-3 12 15,-9 7-12-15,-15-1 0 16,-3 3-4-16,-10-3 4 16,4-6-92-16,5-5-193 15,-4-15-165-15</inkml:trace>
  <inkml:trace contextRef="#ctx0" brushRef="#br0" timeOffset="45328">8770 2562 607 0,'0'0'176'0,"0"0"-49"15,0 0 11-15,0 0-48 0,0 0-32 16,0 0-26 0,-41-50-32-16,41 50-6 15,0 29-4-15,0 18 9 0,0 17-1 16,0-5 2-16,0-7 0 16,13-11-5-16,-3-18-15 15,-10-12-16-15,9-8-21 16,-9-3 21-16,9 0 34 15,0-3-4-15,0-23 6 16,23-11 1-16,-4-7-1 16,13 0 0-16,-14 9-1 15,15 11 12-15,-33 16-11 16,0 5 0-16,-9 3 0 16,9 0-11-16,5 0 3 15,4 0 7-15,10 15-6 0,13 2 8 16,0 3-1-16,-4-2 0 15,4 0 0-15,-5-4 0 16,-4-6-14-16,-4 2 0 16,4-10-12-16,-23 0-3 15,9 0 29-15,-18 0 8 16,0-24-7-16,0-5 20 16,0-6 2-16,0 3-6 15,0 0 8-15,-27 3-10 16,-5 5 5-16,4 9-1 15,10 7-16-15,-5 5 11 16,5 3-14-16,0 0-16 16,-5 9 15-16,14 21 1 0,9 7-1 15,0 4 0 1,0-6-29-16,22-6 25 0,6-11 4 16,13-12-46-16,-13-6 36 15,-10 0 7-15,5 0 4 16,-5-24 18-16,-18-8-16 15,0-6 9-15,0-8 15 16,0-10-14-16,0-8 10 16,0-4-13-16,0 7 9 15,0 11 17-15,-18 16-19 16,9 17 4-16,9 10-7 16,0 7-13-16,0 12-9 15,0 38-13-15,0 17 22 16,0 11 5-16,27 1-2 0,23-5-6 15,10-2-1-15,-1-2-55 16,1-6-51-16,-14 0-105 16,-5-2-304-16</inkml:trace>
  <inkml:trace contextRef="#ctx0" brushRef="#br0" timeOffset="45847">9370 3188 502 0,'0'0'114'16,"0"0"-12"-16,0 0-44 15,0 0-38-15,0 0-16 16,0 0-3-16,238-34 12 15,-170 34-7-15,1-4 2 16,-19 0 0-16,-9 0-4 16,-22-2 13-16,-19 3-2 15,0 0 9-15,0-6 29 16,0-5-20-16,0-1 3 0,-19-5-20 16,-22 5-7-1,5 1-8-15,-6 2-1 0,1 6-2 16,14 0 1-16,18 6 1 15,9 0 0-15,0 0-3 16,0 0 8-16,0 0-9 16,0 0 4-16,18 0 0 15,32 0-1-15,1 12 1 16,-15 6 0-16,15-1 1 16,-10 4 4-16,-14 2-5 15,5 3 0-15,-13 0 0 16,-19 5-4-16,0-4 4 15,0 6 0-15,-32-7-9 16,-5 0-6-16,-13-6-29 16,22-2-57-16,-4-9-61 0,23-4-143 15</inkml:trace>
  <inkml:trace contextRef="#ctx0" brushRef="#br0" timeOffset="48547">13535 2532 679 0,'0'0'125'15,"0"0"-24"-15,0 0 22 16,0 0-51-16,0 0-36 16,0 0-36-16,-37 9 6 0,37 26 4 15,0 6-5-15,0 9 1 16,-13 2-1-16,3 0 1 15,10 1-4-15,0-8-2 16,0-14 4-16,0-8-13 16,42-11 1-16,-15-12 8 15,14 0 6-15,-13 0-5 16,13-9 18-16,-9-15-10 16,-4 2-7-16,-10-5 13 15,-9 7-14-15,5-1 4 16,-14 7 45-16,0-1-20 15,0 9 4-15,0 4-6 16,0 2-23-16,0 0-2 16,0 0-3-16,0 21-22 0,0 16 15 15,0 17 12-15,0 3-5 16,0-2 0-16,0-5 8 16,0-7-8-16,0-5 0 15,0-12 0-15,0-5-5 16,0-5-72-16,0-9-112 15,0-1-148-15</inkml:trace>
  <inkml:trace contextRef="#ctx0" brushRef="#br0" timeOffset="46464">10445 3005 562 0,'0'0'127'0,"0"0"9"16,0 0-29-16,0 0-23 0,0 0-20 15,0 0-43-15,0-59-11 16,0 57 0-16,0-4-4 16,0 0-5-16,0 3 1 15,0 3 4-15,0 0 5 16,0 0-2-16,0 0 6 16,0 0-1-16,0 0-11 15,0 0-3-15,14-3 0 16,4-5 7-16,1 2-9 15,13-6 2-15,-14 7 0 16,0 5-4-16,5 0 4 16,-5 0-4-16,10 23 1 0,-5 19-11 15,-14 12 10-15,0-2 4 16,-9-2 0-16,0-6 0 16,0-11 0-16,0-17 0 15,0-5 1-15,0-7 6 16,0-4-7-16,0 0 5 15,0 0 2-15,0-4 23 16,9-28-20-16,14-14-9 16,-5-4 13-16,10-5-7 15,4 4-7-15,-14 14 0 16,1 11 10-16,-6 15-13 16,-4 7 3-16,10 4-15 15,-10 0 8-15,23 15-7 0,-5 11 14 16,-8 4-2-16,13-7 1 15,-14 3-4-15,-9-5-27 16,5-4-60-16,-14-5-46 16,0-1-114-16,0-5-365 15</inkml:trace>
  <inkml:trace contextRef="#ctx0" brushRef="#br0" timeOffset="47183">11031 2468 614 0,'0'0'142'0,"0"0"-37"0,0 0 38 16,0 0-58-16,0 0-76 16,0 0-9-16,0 6-19 15,0 50 19-15,0 10 12 16,0 7-7-16,0-5-1 15,0-7-4-15,0-11 12 16,0-12-15-16,9-16 3 16,0-10-12-16,-9-6-26 15,0-6-40-15,0 0 66 16,0-6 2-16,0-27-24 16,-9-4 30-16,-23-7 4 0,14 1 0 15,0 7 0 1,-5 10 5-16,14 12-5 0,-1 8 16 15,10 6-12-15,0 0-4 16,0 0-7-16,0 6 1 16,19 12 3-16,22-1 3 15,9-8 0-15,19-9 0 16,0 0 5-16,-10 0-2 16,-18-9 5-16,-4-12-1 15,-19-2 77-15,5-6-10 16,-23-3-4-16,9-3 7 15,-9 3-48-15,0 2 15 0,0 8-3 16,0 10-28 0,0 6 13-16,0 6-26 0,0 0-12 15,0 23 7-15,-9 24-9 16,0 17 14-16,9-3 0 16,0-3 10-16,0-5-15 15,0-12 5-15,0-12 0 16,9-15-7-16,0-8 4 15,0-6 3-15,23 0-3 16,5-2 9-16,13-31 9 16,10-2-15-16,-1-3 4 15,-22 7-3-15,-5 7 1 16,-14 10-2-16,-8 14 0 16,12 0-3-16,-12 6-7 15,8 26 7-15,0 11-13 16,5-1 15-16,-5-2-88 0,14-5-91 15,-4-9-68-15,-19-5-411 16</inkml:trace>
  <inkml:trace contextRef="#ctx0" brushRef="#br0" timeOffset="48070">12084 3083 360 0,'0'0'230'0,"0"0"-153"0,0 0 13 15,0 0-3-15,0 0-51 16,0 0-15-16,41-14-20 16,19 8 30-16,8 0 7 15,1-2-16-15,9-1 11 16,-10 0-12-16,1-3-16 15,-28 4 18-15,-9 2-18 16,-22 3 0-16,-10-3 25 16,0-4-15-16,0-3 45 15,-23-2-53-15,-14-2 5 16,-13 2-12-16,8 1 0 16,-3-1 0-16,13 4 3 15,4 1 1-15,5 8-4 0,23-2 6 16,0 3 0-16,0 1-5 15,0 0-1-15,0 0-2 16,0 0 0-16,0 0-12 16,23 0 14-16,14 13-5 15,13 11 10-15,10-1-6 16,-1 3 1-16,-8-2 0 16,-15-1-2-16,-4-2 2 15,-14 1 0-15,-18-1-3 16,0 5-7-16,-27 2 8 0,-42-2-80 15,-4-4-107 1,27-2-23-16,23-2-424 0</inkml:trace>
  <inkml:trace contextRef="#ctx0" brushRef="#br0" timeOffset="55409">8308 4857 306 0,'0'0'229'0,"0"0"-78"15,0 0-37-15,0 0-30 16,0 0-11-16,0 0-38 16,0 0 3-16,18-97-18 15,-9 92-17-15,0 1 4 16,0 4-7-16,14 0 0 16,5 0-1-16,4 25-1 15,-5 15-8-15,-18 10 10 16,1 8 0-16,-10-9-7 15,0-5 9-15,0-17-2 16,0-13 0-16,0-8 10 16,0-6-9-16,0 0 2 0,0 0-1 15,0 0 29-15,0-23-29 16,0-9-2-16,22-6 2 16,-3-4 12-16,13-7-18 15,-5 3 4-15,14 2 0 16,-13 12-3-16,-10 14 3 15,-4 16-2-15,4 2-1 16,10 0-10-16,4 13 12 16,-5 26 1-16,5 7-3 15,-13 4-7-15,-10-3 10 16,0-7 0-16,5-2-8 16,-14-11-15-16,0-9-7 15,0-4 2-15,0-9-139 0,0-2-32 16,0-3-271-16</inkml:trace>
  <inkml:trace contextRef="#ctx0" brushRef="#br0" timeOffset="56104">9086 4871 565 0,'0'0'182'0,"0"0"-65"16,0 0-4-16,0 0-53 16,0 0-36-16,0 0-10 15,-9-2-14-15,27 2-5 16,32 0 4-16,1 0 2 15,17 0 4-15,-17-3-5 16,4 0-15-16,-14-3-43 16,-9-3-118-16,-23 3-33 15,-9-2-115-15</inkml:trace>
  <inkml:trace contextRef="#ctx0" brushRef="#br0" timeOffset="56303">9273 4732 216 0,'0'0'226'0,"0"0"-81"0,0 0-30 16,0 0-4-16,0 0-36 15,0 0-67-15,-50-21-3 16,50 48 1-16,0 11 6 16,0 2 5-16,0 4-17 15,9 3 0-15,14-7 9 16,5-3-6-16,-10-12-6 15,14-8-49-15,-14-8-242 16</inkml:trace>
  <inkml:trace contextRef="#ctx0" brushRef="#br0" timeOffset="56508">9717 4732 225 0,'0'0'269'16,"0"0"-156"-16,0 0-10 15,0 0-36-15,0 0-40 16,0 0-27-16,0 19 0 16,10 17 0-16,-10 1 0 15,0-1 0-15,0-1 4 16,0-9-4-16,0-2-45 16,0-12-242-16</inkml:trace>
  <inkml:trace contextRef="#ctx0" brushRef="#br0" timeOffset="56775">9804 4492 410 0,'0'0'152'0,"0"0"-56"0,0 0 19 15,0 0-18-15,0 0-35 16,0 0 2-16,0-70-50 15,0 70-2-15,42 5-10 0,-1 26 2 16,5 7 8-16,4 11-11 16,0 9 1-16,-22 0 15 15,-15 6-15-15,-13-2-2 16,0-1 5-16,-32-2-2 16,-45 2-6-16,-33-6-34 15,-18 0-162-15,-19-13-157 16</inkml:trace>
  <inkml:trace contextRef="#ctx0" brushRef="#br0" timeOffset="57105">8436 4379 327 0,'0'0'249'0,"0"0"-121"0,0 0 24 15,0 0-48-15,0 0-20 16,0 0-48-16,-179-74-13 16,147 79-10-16,-4 34-2 15,4 21-3-15,4 12 11 16,-4 6-16-16,23 4 14 15,9-3-13-15,0 3-4 16,0-6 5-16,32-9-1 0,14-10-7 16,36-7 3-16,23-12-105 15,14-8-11-15,32-16-172 16</inkml:trace>
  <inkml:trace contextRef="#ctx0" brushRef="#br0" timeOffset="57434">10715 4136 569 0,'0'0'179'0,"0"0"-57"15,0 0 0-15,0 0-23 16,0 0-36-16,0 0-39 16,-32-46-24-16,32 98 0 15,0 18 3-15,0 3 5 16,0-4-11-16,0-1 4 16,0-9-1-16,0-10 0 15,0-14 0-15,0-11-45 16,0-12-108-16,0-12-80 15,0 0 43-15,0 0-151 0</inkml:trace>
  <inkml:trace contextRef="#ctx0" brushRef="#br0" timeOffset="57874">10528 4422 135 0,'0'0'129'16,"0"0"11"-16,0 0-25 16,0 0-21-16,0 0-47 15,0 0-4-15,-83-68-35 16,83 68-3-16,51 0-5 15,17 13 2-15,15-4 1 16,-6-6-6-16,1-3 8 16,-9 0-5-16,0-3 8 15,-28-15-3-15,-14-2 5 16,-13-3 11-16,-14-4 24 16,0-6 12-16,0 2-11 15,0 2-12-15,-14 6 30 0,5 11-21 16,0 6 4-16,9 6-22 15,-9 0-19-15,9 3-12 16,0 32-10-16,0 18 16 16,-9 12 8-16,9 4-6 15,-10-2-2-15,10-13 0 16,0-12 9-16,0-19-10 16,0-14 1-16,0-4-2 15,0-5-10-15,0 0 15 16,10-20-3-16,8-15 6 15,23 1-1-15,-13 4 1 16,4 10-6-16,-14 7-6 0,9 11-1 16,5 2 1-1,-4 0 2-15,13 30 2 0,9 13-41 16,-4 7-86-16,27-1-139 16</inkml:trace>
  <inkml:trace contextRef="#ctx0" brushRef="#br0" timeOffset="58383">11741 4857 588 0,'0'0'56'0,"0"0"-7"15,0 0 47-15,0 0-57 16,0 0-15-16,0 0-7 16,169-15-12-16,-114 13 13 15,18-4-18-15,-27 0 9 16,-14 2 1-16,-14 2-4 16,-9-4 12-16,-9 0 9 15,0-8 2-15,0-1-13 16,-18-6-13-16,-23 7-3 15,4 0 0-15,-4 5 7 16,14 0-6-16,-5 3-1 16,22 4 1-16,10-5 1 0,0 7-2 15,0-2 0-15,0 2-3 16,10 0 0-16,31 0 3 16,27 0-5-16,-8 11 15 15,9 9-13-15,-1 1 3 16,-17 0 0-16,-15 1-1 15,5 2 5-15,-22 0-4 16,4 2 0-16,-23 0 8 16,0 6-11-16,0-3 4 15,-14 3-1-15,-23 3 3 16,5-9-3-16,-4-2-26 16,4-6-236-16,13-12-367 15</inkml:trace>
  <inkml:trace contextRef="#ctx0" brushRef="#br0" timeOffset="59039">13192 4405 595 0,'0'0'123'16,"0"0"36"-16,0 0-70 16,0 0 16-16,0 0-14 15,0 0-53-15,0-79 8 16,0 58-20-16,9 4-11 15,9 2 24-15,5 7-32 16,-23 2 13-16,0 6-8 16,0 0-4-16,0 0-5 15,0 0-3-15,0 0 0 16,0 0-7-16,0 29-1 16,0 15 8-16,0 11 11 0,0 0-8 15,0 10 3 1,0-4-6-16,0 0 3 0,0-2 3 15,0-4-6-15,0-6 0 16,0-5-3-16,0-2 10 16,0-7-7-16,0-9 0 15,0-8 6-15,0-7-10 16,0-6 4-16,0-2 0 16,0-3 2-16,0 0 5 15,0 0-7-15,-14 0 0 16,-22 0 12-16,-15 0-14 15,10 0 2-15,14 0 0 0,18 0 1 16,-1 0 1-16,10 0-2 16,0 0 0-16,0 0-6 15,19 0-2-15,40 0 7 16,19-8 1-16,32-9-2 16,9-5 2-16,-14 2-20 15,-22 3-29-15,-38 8-107 16,-22 1-79-16,-23 4-289 15</inkml:trace>
  <inkml:trace contextRef="#ctx0" brushRef="#br0" timeOffset="64801">14080 1033 410 0,'0'0'155'15,"0"0"-53"-15,0 0-16 16,0 0-12-16,0 0-39 15,0 0 16-15,9 0-42 16,9 0-5-16,14 0 11 16,14 0 5-16,13 0-1 15,15 0 7-15,13 0-26 0,0 0 20 16,23-11-9-16,-10-8-5 16,-13 6 9-16,-27 0-11 15,-33 8-1-15,-13-1 21 16,-14 6-24-16,0-6 20 15,0-2 1-15,0-4-17 16,-32-3-8-16,4 4 3 16,-13-1 1-16,-9 3-8 15,22-3 16-15,-4 1-7 16,14 2-1-16,0-3 10 0,4 6-2 16,5 4-8-1,9 2 0-15,0 0-9 0,0 0 2 16,0 0-2-16,9 0 4 15,23 12 10-15,18 2-2 16,-13 3-3-16,13 1 3 16,-8 5-5-16,-15 0 2 15,5 6 0-15,-14-3-5 16,-8 2 10-16,-1-5-5 16,-9-3 0-16,0-5-25 15,0 8 25-15,-37 0-71 16,-22-3-18-16,-10 4-43 15,9-6-261-15</inkml:trace>
  <inkml:trace contextRef="#ctx0" brushRef="#br0" timeOffset="65373">15361 864 467 0,'0'0'129'0,"0"0"-29"16,0 0 0-16,0 0-50 15,0 0 9-15,0 0-40 16,42-41 6-16,-33 29 17 16,0-5-37-16,0 3 28 0,23-7-15 15,-14 6-13-15,1 1 21 16,13 2-24-16,-23 4-1 15,0 5 22-15,-9 0-16 16,0 3 0-16,0 0 19 16,0 0-25-16,0 0 22 15,0 0-23-15,0 0-6 16,0 32 6-16,0 12 0 16,0 13 6-16,0 5-6 15,0-3 6-15,0-5 4 16,0-1-10-16,0-9 0 15,0-9-4-15,0-8 7 16,0-10-3-16,0-6 0 16,0-5-11-16,0-3 11 15,0 0-5-15,0-3 5 0,0 0-10 16,-9 0 23-16,-23 0-9 16,4 0 14-16,-4 0-12 15,5 0-1-15,9 0-5 16,18 0 6-16,0-3-15 15,0 0 9-15,0 3-18 16,0-2 0-16,36-2-7 16,33-2 25-16,32-2 0 15,8 0-13-15,-12 8 1 16,-20 0-61-16,-45 2-79 16,-22 39-168-16</inkml:trace>
  <inkml:trace contextRef="#ctx0" brushRef="#br0" timeOffset="66271">14176 2999 220 0,'0'0'253'0,"0"0"-161"0,0 0-9 16,0 0 8-16,0 0-42 16,0 0 3-16,-69-9-52 15,69 5 16-15,23 2-26 16,5-3 20-16,22-1 28 15,0 1-3-15,19-5-27 0,0-2 22 16,8 1-27 0,-8-1-2-16,-19 7 12 15,-13 0-6-15,-23 4-4 0,-14 1-3 16,0 0 11-16,0 0-25 16,0 0 8-16,-32 0 6 15,-5 0 5-15,-13-4-5 16,9 2 2-16,-19-4 9 15,23-3-4-15,-4-2-2 16,0 1-5-16,14 2 5 16,17-4 8-16,1 6-12 15,9 0 0-15,0 4 2 16,0-1 0-16,0 0-6 16,19 0-5-16,22 0 8 15,4 1 18-15,-3 2-18 0,8 0 0 16,-22 0-1-16,13 0 7 15,-5 19-6-15,-4 4 0 16,-13 4 13-16,-1-5-20 16,-4 6 7-16,-5 1-6 15,-9 0-2-15,0 0-2 16,0-2 10-16,0-7-4 16,-32 0-41-16,4-2-64 15,-4-1-198-15</inkml:trace>
  <inkml:trace contextRef="#ctx0" brushRef="#br0" timeOffset="67447">17060 2351 485 0,'0'0'202'0,"0"0"-60"16,0 0-10-16,0 0-48 15,0 0-40-15,0 0-44 16,36 9 7-16,5 40-7 16,19 14 10-16,-19 3-7 15,-4 1 11-15,-5 0-10 16,-14 0-4-16,-18 0 0 15,0-3-12-15,-18-2-10 16,-65-1-101-16,-31 1-202 0</inkml:trace>
  <inkml:trace contextRef="#ctx0" brushRef="#br0" timeOffset="66787">15522 2777 568 0,'0'0'155'16,"0"0"-69"-16,0 0 26 15,0 0-42-15,0 0-15 16,0 0 15-16,-60-108-64 16,60 106 14-16,0 2-20 15,28 0 4-15,13 0-8 16,-5 26 4-16,6 12-16 0,-1 6 11 15,-23 3-9-15,0-10 12 16,-8-9 1-16,-1-7-18 16,-9-16 17-16,0 0-9 15,0-5 11-15,0 0 9 16,0 0-8-16,0-5 13 16,0-13-7-16,0-8-1 15,0-2 6-15,13-7 4 16,6 4-14-16,-1 1 13 15,-9 4-15-15,5 12 0 16,-5 8 2-16,9 2-2 16,1 4 0-16,22 0 0 15,9 4-9-15,-13 19-3 0,4 9 9 16,-13 0-18-16,4 0 11 16,-23 0-34-16,0-2-36 15,0-8-97-15,-9 2-160 16</inkml:trace>
  <inkml:trace contextRef="#ctx0" brushRef="#br0" timeOffset="66985">16222 2841 522 0,'0'0'155'0,"0"0"-27"16,0 0-30-16,0 0-76 15,0 0-15-15,0 0-7 16,197-29 0-16,-110 21-3 16,0 0-151-16,-5-2-83 15,-32-1-258-15</inkml:trace>
  <inkml:trace contextRef="#ctx0" brushRef="#br0" timeOffset="67196">16771 2646 337 0,'0'0'218'0,"0"0"-72"0,0 0-42 16,0 0 10-16,0 0-25 15,0 0-40-15,-36-50-1 16,36 50-48-16,0 0 4 16,0 18-15-16,0 17 12 15,0 6-1-15,18 2 0 16,0 1 6-16,-9-3-14 15,5-3-7-15,-5-8-117 16,-9-8-104-16,0-7-347 16</inkml:trace>
  <inkml:trace contextRef="#ctx0" brushRef="#br0" timeOffset="67892">15284 2363 445 0,'0'0'191'15,"0"0"-66"-15,0 0-9 16,0 0-50-16,0 0 12 15,0 0-4-15,-101-18-56 16,64 68 4-16,-4 27 46 16,-9 13-39-16,13 6 8 0,14 14-20 15,23 8-15-15,0-2-3 16,32-5 1-16,37-18-32 16,18-15-102-16,4-13-113 15,-4-15-302-15</inkml:trace>
  <inkml:trace contextRef="#ctx0" brushRef="#br0" timeOffset="68826">14139 4644 145 0,'0'0'314'0,"0"0"-159"16,0 0-44-16,0 0 23 15,0 0-51-15,0 0-39 16,-9-5 4-16,9 5-48 16,0 0-15-16,9 0 3 15,10-4 9-15,8 2 3 16,32-8 27-16,33-4-26 16,27 0 22-16,0-7-19 15,9 4-1-15,-13 2 3 16,-24 6 0-16,-54 4 1 15,-5 1-7-15,-32 4 1 16,0-2 8-16,-9-4-9 16,-42-6 0-16,-8 0-3 0,-19 1 11 15,9-1-8-15,1 7 15 16,17-4-8-16,10 0 1 16,14 5-8-16,4-1 0 15,23 2 10-15,0 3 0 16,0-7-7-16,0 7-3 15,23-2-50-15,27-1 50 16,19 3 20-16,9 0-18 16,-10 0 6-16,-8 0-6 15,-1 0-2-15,-8 12 0 16,-24 6 12-16,14 4-17 16,-22 8 5-16,-1 5 0 0,-18 3-9 15,0 2 9 1,0 4-1-16,-37-3-8 0,-31 3-8 15,-1-9-31-15,-13-2-80 16,36-11-170-16</inkml:trace>
  <inkml:trace contextRef="#ctx0" brushRef="#br0" timeOffset="69385">15737 4393 615 0,'0'0'127'15,"0"0"-36"-15,0 0 37 16,0 0-47-16,0 0-44 15,0 0-17-15,68-70-8 16,-26 46-4-16,3 4 5 16,-3-4-13-16,-10 14 30 15,-23 2-25-15,-9 4 22 16,0 4 10-16,0 0-34 16,0 0 21-16,0 0-9 15,0 0-14-15,0 0-2 0,0 8-4 16,0 24 5-16,0 12-3 15,9 9 10-15,0-3-4 16,9 2-3-16,5 4 11 16,-4-1-16-16,-10-5 5 15,-9-7 0-15,9-13-9 16,-9-13-4-16,0-6 0 16,0-7 11-16,0-2-14 15,-18-2 16-15,-14 0 15 16,-14 0 11-16,5 0-9 15,22 0-9-15,19 0-7 16,0 0-1-16,0 0-16 16,9 0-2-16,42 0 3 0,17-2 15 15,29-19-9 1,3-5 9-16,-4 0-97 0,-4 2-54 16,-33 4-160-16,1 0-367 15</inkml:trace>
  <inkml:trace contextRef="#ctx0" brushRef="#br0" timeOffset="70233">17929 59 559 0,'0'0'171'16,"0"0"-10"-16,0 0-71 16,0 0-11-16,0 0-33 15,0 0-43-15,174-35 35 16,-91 26-8-16,-15 7-8 16,-22 2 13-16,-14 0-35 15,-14 0 0-15,-8 11 6 0,3 27 7 16,-13 14-1-16,0 18 33 15,0 21-38-15,0 11 33 16,0 20-35-16,0 19 6 16,37 16 13-16,4 18-22 15,9 18 22-15,-22 14-24 16,-1 3 6-16,-4 11-4 16,-4-3-2-16,13 8 0 15,4 1-8-15,-4 0 16 16,5-2-8-16,-5-3 0 15,-23 11 11-15,0 1-17 16,-9-7 6-16,0-14 0 16,0-23 0-16,0-30 5 15,-9-20-5-15,0-18 0 0,0-23 13 16,-14-13-14-16,14-23 1 16,0-13 0-16,-1-13-5 15,1-9 6-15,9-12-1 16,-13-6 0-16,3-5 3 15,-17-2-11-15,-14 0 10 16,-19 0-2-16,-27-3 16 16,9 0-16-16,-13 0-9 15,13-9-48-15,19-26-163 16,8-20-47-16</inkml:trace>
  <inkml:trace contextRef="#ctx0" brushRef="#br0" timeOffset="71575">20264 1286 436 0,'0'0'229'15,"0"0"-64"-15,0 0-43 16,0 0-32-16,0 0-1 16,0 0-8-16,-9-34-49 15,9 34 16-15,0 0-17 16,0 0-26-16,0 0 7 16,0 0-12-16,0 0 0 15,0 6-3-15,0 20 2 0,0 12 1 16,0 3 0-16,0-4 11 15,0 4-14-15,9 1 3 16,32-6 0-16,0 6 5 16,-13-7 0-16,4 3-5 15,-5-6 0-15,-18-3 10 16,0-8-16-16,-9-4 6 16,0-3 0-16,0 2-14 15,-9-5 19-15,-27 0-5 16,-6-5 0-16,-8-6-10 15,0 0-25-15,13 0-65 16,-4 0-57-16,4-13-57 0,5-20-164 16</inkml:trace>
  <inkml:trace contextRef="#ctx0" brushRef="#br0" timeOffset="71743">20287 1260 288 0,'0'0'158'15,"0"0"-46"-15,0 0-11 16,0 0 4-16,274-116-49 16,-214 105-47-16,-1 11-9 15,-8 0-7-15,-1 0-83 16,-13 16-333-16</inkml:trace>
  <inkml:trace contextRef="#ctx0" brushRef="#br0" timeOffset="72063">20955 1529 563 0,'0'0'122'16,"0"0"-11"-16,0 0 4 15,0 0-12-15,0 0-13 0,0 0-87 16,32-32-1-16,37 26 29 16,8 0-25-16,15 4 10 15,-14-9-16-15,0 10 4 16,-19-5-12-16,-31 6-25 15,-15 0-80-15,-13 0-90 16,0 0-114-16</inkml:trace>
  <inkml:trace contextRef="#ctx0" brushRef="#br0" timeOffset="72285">21166 1325 6 0,'0'0'553'0,"0"0"-416"0,0 0 11 15,0 0-12-15,0 0-76 16,0 0 20-16,0-27-30 16,18 56-44-16,0 27 13 15,5 17 3-15,-5 12 2 16,1 2-5-16,-10 1-12 16,0-1-14-16,5-2-47 15,-14-9-183-15,0-1-438 16</inkml:trace>
  <inkml:trace contextRef="#ctx0" brushRef="#br0" timeOffset="76088">26741 668 813 0,'0'0'206'0,"0"0"-44"16,0 0-38-16,0 0-16 0,0 0-95 16,0 0-8-16,0 18-2 15,0 43 4-15,0 7 6 16,0 7-13-16,0 7 0 15,0 8-2-15,0 13 2 16,0 2-37-16,0-1-86 16,-14-6-233-16</inkml:trace>
  <inkml:trace contextRef="#ctx0" brushRef="#br0" timeOffset="75615">25770 1144 665 0,'0'0'133'0,"0"0"-30"16,0 0-2-16,0 0-30 16,0 0-5-16,0 0-66 15,10-23 17-15,31 23-3 16,18 0-13-16,19 0 8 15,4 0-8-15,5 0 13 16,0-15-14-16,-18 3 0 16,-9 3-5-16,-28 4 0 15,-32 5-132-15,0 0-86 0,-42-4-379 16</inkml:trace>
  <inkml:trace contextRef="#ctx0" brushRef="#br0" timeOffset="75823">26077 985 307 0,'0'0'246'15,"0"0"-75"-15,0 0-5 16,0 0-75-16,0 0 17 16,0 0-68-16,-18-13-27 15,18 57-5-15,0 8 27 16,0 1-33-16,0 3 11 15,0-2-7-15,0 1-12 0,0 1 3 16,0-9-155-16,18-7-256 16</inkml:trace>
  <inkml:trace contextRef="#ctx0" brushRef="#br0" timeOffset="73738">22498 1039 551 0,'0'0'153'15,"0"0"-7"-15,0 0-56 16,0 0 2-16,0 0-15 16,0 0-53-16,0 0 1 15,-110-17-10-15,91 52-14 16,6 8 25-16,4 4-23 16,9 5 0-16,0-2 1 15,0-1 1-15,9-7-5 16,23-8 0-16,9-13-2 15,5-7 1-15,4-14 1 0,10 0 0 16,-10 0-3-16,-23-14 13 16,15-13-10-16,-33-1 10 15,0-4-5-15,-9-1 14 16,0 1-7-16,0 3 6 16,0 14 40-16,0 7-33 15,0 5-1-15,0 3-20 16,0 0-4-16,0 20-12 15,0 26 12-15,0 16 0 16,0 3 4-16,23-5-4 16,-5-7 0-16,0-9 0 15,1-6-31-15,-6-10-80 16,-3-7-136-16,-1-4-146 0</inkml:trace>
  <inkml:trace contextRef="#ctx0" brushRef="#br0" timeOffset="74001">23097 704 588 0,'0'0'176'16,"0"0"-35"-16,0 0-22 15,0 0 23-15,0 0-95 16,0 0-46-16,-155 55 30 0,155 33-19 15,0 7 16-15,0 8-21 16,0 7-3-16,9 5 2 16,0 1-6-16,9-8-2 15,5-12-12-15,-5-20-109 16,19-21-93-16,13-23-159 16</inkml:trace>
  <inkml:trace contextRef="#ctx0" brushRef="#br0" timeOffset="74430">23344 1527 463 0,'0'0'111'0,"0"0"11"15,0 0 33-15,-77-153-61 16,77 134-26-16,0 4-14 16,0 9-24-16,0 6 12 0,0 0-39 15,9 0 8-15,18 0-21 16,24 6 10-16,-10 17 0 15,-5 9 0-15,6 8 3 16,-24-3-10-16,-9 6 7 16,-9-6-8-16,0-7 0 15,0-10 8-15,0-12-3 16,0-2 1-16,0-6-12 16,0 0 14-16,0 0 23 15,0-14-22-15,0-21 24 0,0-9-13 16,32-12-2-1,9-2 10-15,5 4-16 0,-5 15 13 16,-13 13 1-16,-15 20-17 16,-3 6 23-16,-10 0-24 15,18 12-9-15,-9 19-1 16,14 10 6-16,-5 3 4 16,-9-2 0-16,1-5-14 15,8-1 3-15,5-14-65 16,-5-1-100-16,0-1-82 15,-4-6-327-15</inkml:trace>
  <inkml:trace contextRef="#ctx0" brushRef="#br0" timeOffset="74621">24054 1456 423 0,'0'0'157'0,"0"0"-60"16,0 0 2-16,0 0-58 15,0 0-38-15,0 0 1 16,178-35-1-16,-109 26 1 16,-9 4-4-16,-19 5-36 15,-14 0-55-15,-18 0-107 16,-9 0-202-16</inkml:trace>
  <inkml:trace contextRef="#ctx0" brushRef="#br0" timeOffset="74810">24521 1249 216 0,'0'0'244'0,"0"0"-163"16,0 0 49-16,0 0 5 16,0 0-66-16,0 0 2 15,9-111-26-15,-9 111-39 16,0 9-6-16,0 29-7 16,0 17 7-16,0 13 2 15,0-2 10-15,0 5-12 16,9-7 0-16,0-12 4 15,0-9-16-15,-9-10-60 16,0-12-243-16</inkml:trace>
  <inkml:trace contextRef="#ctx0" brushRef="#br0" timeOffset="75097">24686 704 433 0,'0'0'245'16,"0"0"-96"-16,0 0-18 15,0 0-17-15,0 0 0 16,0 0-84-16,109-51-26 16,-58 98 17-16,8 12-20 15,1 11 13-15,-5 3 0 0,-5 10-7 16,-18 0 1-1,-14 16-8-15,-18 6-2 0,0 0-4 16,-18-5 6 0,-41-10-15-16,-10-17-60 0,0-12-240 15,1-9-443-15</inkml:trace>
  <inkml:trace contextRef="#ctx0" brushRef="#br0" timeOffset="79028">22141 3146 614 0,'0'0'120'16,"0"0"-1"-16,0 0-64 15,0 0-30-15,0 0-8 16,0 0-14-16,-78 84-3 15,78-23 16-15,0 0-12 0,0-2-4 16,18-8 1-16,23-3 9 16,5-14-9-16,4-17-1 15,1-10-1-15,-1-7-4 16,-22 0 8-16,-6-9-3 16,-3-15 13-16,-19-7-6 15,9-5 5-15,-9 2 24 16,0 1 1-16,0 11 37 15,0 7-13-15,0 12-14 16,0 3-16-16,0 0-31 16,0 0-5-16,0 12-1 15,0 28 6-15,0 19-7 16,0 4 7-16,18 5 0 0,-18-2-4 16,23 0-62-16,-5-15-133 15,1-9-93-15</inkml:trace>
  <inkml:trace contextRef="#ctx0" brushRef="#br0" timeOffset="79407">22813 3454 424 0,'0'0'212'15,"0"0"-77"-15,0 0-26 16,0 0 7-16,0 0-33 0,0 0-66 15,-41-71-17-15,41 95-20 16,0 17 20-16,0 9 9 16,0 0-4-16,0-1-4 15,0-3-1-15,0-9 7 16,0-6-14-16,0-17 7 16,0-8-15-16,9-6 13 15,1 0-19-15,22-12 21 16,-14-16 0-16,14-8 12 15,-5 1-9-15,-8 0-3 16,4 6 0-16,4 8-1 16,-18 10 4-16,0 5-3 15,14 4 0-15,5 2 0 16,-10 0-4-16,23 0 4 16,-9 14-4-16,-13 12-6 0,8 0-53 15,-4-2-135-15,-5-1-178 16</inkml:trace>
  <inkml:trace contextRef="#ctx0" brushRef="#br0" timeOffset="79581">23395 3506 260 0,'0'0'207'0,"0"0"-139"16,0 0-6-1,0 0-24-15,0 0-37 0,0 0 12 16,178-8-13-16,-118 8-5 16,-24-6-84-16</inkml:trace>
  <inkml:trace contextRef="#ctx0" brushRef="#br0" timeOffset="78014">20177 3439 518 0,'0'0'139'0,"0"0"10"16,0 0-22-16,0 0-43 16,0 0-10-16,0 0 0 15,0-49-10-15,0 49-47 16,0 0 7-16,0 0-14 15,0 0-2-15,0 0-16 16,0 0 3-16,0 0-2 16,0 23 3-16,0 9 8 15,0-3 1-15,0 3-5 0,0-3 7 16,18 10-7-16,14-2 0 16,19 10 0-1,-6 2 4-15,6 1 0 0,-10 3-4 16,-5-13 0-16,-13-2 9 15,-13-11-15-15,-10-10 6 16,0 1-9-16,0-7 5 16,-10 1-22-16,-31 1 13 15,-9-6-13-15,4-1-35 16,-13-6-58-16,8 0-25 16,10-2-42-16,23-30-2 15,9-18-99-15</inkml:trace>
  <inkml:trace contextRef="#ctx0" brushRef="#br0" timeOffset="78183">20204 3349 389 0,'0'0'125'15,"0"0"-38"-15,0 0 30 16,0 0-26-16,0 0-60 16,0 0-6-16,298-145-25 15,-188 141 1-15,9 4-4 16,-23 0 0-16,-5 30-109 15,-22 7-422-15</inkml:trace>
  <inkml:trace contextRef="#ctx0" brushRef="#br0" timeOffset="78403">21184 3556 603 0,'0'0'97'0,"0"0"-48"0,0 0-15 15,0 0-14-15,0 0 8 16,0 0-25-16,188-12 3 16,-111 12-1-16,-8 0 4 15,0 0-18-15,-19 0-47 16,-18 0-234-16</inkml:trace>
  <inkml:trace contextRef="#ctx0" brushRef="#br0" timeOffset="78615">21381 3383 258 0,'0'0'177'0,"0"0"-42"15,0 0-24-15,0 0-43 16,0 0-34-16,0 0-28 15,-19 39 8-15,19 13 34 16,0 4-37-16,0 8 15 16,10 0-17-16,17 6-4 15,5-6-4-15,-5-8-1 0,15-10-206 16</inkml:trace>
  <inkml:trace contextRef="#ctx0" brushRef="#br0" timeOffset="80505">24145 3232 604 0,'0'0'133'0,"0"0"-13"15,0 0-27-15,0 0 29 16,0 0-67-16,0 0-39 16,0-52-16-16,0 76-15 15,0 13 15-15,0 10 0 0,0 3 7 16,0-5-5-1,0 0-2-15,19-7 0 0,8-12 2 16,14-6 3-16,1-11-5 16,-6-9 0-16,5 0-6 15,1 0 3-15,-24-15 3 16,9-8 0-16,-27 0 3 16,0-3 5-16,0-1-8 15,0 7 4-15,0 8 3 16,0 6 14-16,0 4-7 15,0 2-13-15,0 0-1 16,0 8-21-16,0 28 21 16,-9 7-7-16,9 9 18 15,0 7-11-15,0-1 0 16,0 7-5-16,19-4 2 16,13-6-184-16,-14-11-265 15</inkml:trace>
  <inkml:trace contextRef="#ctx0" brushRef="#br0" timeOffset="80741">24763 3401 625 0,'0'0'84'16,"0"0"-5"-16,0 0-32 0,0 0-13 15,0 0-34-15,0 0 0 16,238-6 4-16,-146 6 3 16,4 0-14-16,-4-5 7 15,-24-4-220-15,-8-3-326 16</inkml:trace>
  <inkml:trace contextRef="#ctx0" brushRef="#br0" timeOffset="80948">25052 3244 385 0,'0'0'168'16,"0"0"-110"-16,0 0-58 16,0 0 27-16,0 0 73 0,0 0-17 15,-19 143-45-15,19-93-26 16,-13 1 8-16,13-4-13 15,0 0-2-15,0-6-10 16,0-9-1-16,0-2-219 16</inkml:trace>
  <inkml:trace contextRef="#ctx0" brushRef="#br0" timeOffset="81198">25546 3014 617 0,'0'0'170'0,"0"0"-83"15,0 0 45-15,0 0-45 16,0 0-59-16,0 0-28 16,0 64 0-16,9 12 15 15,-9 7-15-15,0 3 3 16,9-4 1-16,1-4-2 15,-1-2-4-15,-9-6-96 16,0-8-419-16</inkml:trace>
  <inkml:trace contextRef="#ctx0" brushRef="#br0" timeOffset="82046">20836 4973 542 0,'0'0'158'15,"0"0"11"-15,0 0-18 16,0 0-23-16,0 0-29 16,0 0-66-16,-114 0-22 15,123 6-11-15,50 0 0 16,37-3 5-16,32-3 2 0,24 0-6 16,3 0 6-16,-27 0-7 15,-36-3-82-15,-46 3-116 16,-46 0-65-16,-28 15-131 15</inkml:trace>
  <inkml:trace contextRef="#ctx0" brushRef="#br0" timeOffset="82213">20767 5219 460 0,'0'0'101'16,"0"0"-75"-16,0 0-14 0,0 0 42 15,0 0-11 1,366 17 15-16,-196-17-47 0,18-16-3 16,-1-6-8-16,-22 2-323 15</inkml:trace>
  <inkml:trace contextRef="#ctx0" brushRef="#br0" timeOffset="82829">22415 4621 443 0,'0'0'170'16,"0"0"-3"-16,0 0-25 16,0 0-30-16,0 0-4 15,0 0-18-15,-46-129-31 0,46 129-16 16,0 0-42-16,0 0 2 15,0 18-3-15,0 23 0 16,0 17-2-16,0 6 2 16,10 1 0-16,17-1 0 15,14-3 5-15,-4-11-5 16,22-12 0-16,1-18 8 16,9-7-11-16,4-13 3 15,-18 0 0-15,-5 0-5 16,-18-16 13-16,-14-7-8 15,-8-7 5-15,-10-2 5 16,0 1-5-16,0 1-5 16,0 10 5-16,-10 5 12 15,1 9-11-15,9 6 16 16,-9 0-10-16,9 0-11 0,0 9-2 16,0 32-1-16,0 11 2 15,0 6-2-15,0 3 2 16,18-2 0-16,10 0 2 15,4-10-2-15,-5-5-17 16,5-9-102-16,-4-9-182 16,4-11-177-16</inkml:trace>
  <inkml:trace contextRef="#ctx0" brushRef="#br0" timeOffset="83309">23335 4915 609 0,'0'0'144'0,"0"0"-22"15,0 0 8-15,0 0-49 16,0 0-25-16,0 0-27 16,-18-84-24-16,45 84-3 15,1 0-2-15,13 0-8 16,0 17 5-16,-13 21 3 15,4 9 0-15,-14 5-7 16,-18 1 13-16,0-1-6 16,0-11 0-16,0-12 4 15,0-11-11-15,0-12 7 0,0-6 0 16,0 0 15 0,0 0-15-16,0 0 28 0,9-30 39 15,10-8-61-15,22-8 3 16,0-7-9-16,5 1 0 15,4 5-1-15,0 7 5 16,-22 14-4-16,4 8 0 16,-14 12 2-16,5 6-11 15,5 0 8-15,4 3-8 16,-5 26-2-16,-9 9 10 16,5 9 1-16,-14 2-4 15,10 1 6-15,-10-6-2 0,-9-3 0 16,0-10-48-1,0-4-65-15,0-7-186 0</inkml:trace>
  <inkml:trace contextRef="#ctx0" brushRef="#br0" timeOffset="85472">25683 4697 624 0,'0'0'156'15,"0"0"-68"-15,0 0-14 16,0 0-52-16,0 0-5 15,0 0-17-15,179 14 6 16,-142 26-13-16,-28 7 8 16,-9 7-1-16,0-3 4 15,0 5 6-15,-37 2-9 0,-13-3 16 16,-10-6-16 0,10-4 19-16,13-13-15 0,14-11-3 15,14-13 0-15,9-4 7 16,0-4-9-16,0 0 2 15,32 0 1-15,46-6 23 16,41-30-10-16,28-7-15 16,13-7-2-16,-23-2-63 15,-27 5-214-15</inkml:trace>
  <inkml:trace contextRef="#ctx0" brushRef="#br0" timeOffset="84894">24745 5072 658 0,'0'0'102'0,"0"0"-9"16,0 0 45-16,0 0-22 15,0 0 2-15,0 0-26 16,-119 0-37-16,119 0 6 15,0 0-27-15,0 0-24 0,0 0 6 16,0 0-7-16,23 0-10 16,23 0 1-16,36-5 0 15,14-13 9-15,23 1-9 16,0-4-60-16,-9 1-80 16,-23 2-118-16,-27 4-83 15</inkml:trace>
  <inkml:trace contextRef="#ctx0" brushRef="#br0" timeOffset="85109">25001 4784 400 0,'0'0'217'0,"0"0"-50"0,0 0-41 0,0 0-18 15,0 0-56-15,0 0-13 16,-59 76 39-16,59-33-65 15,0 7 20-15,0-3-24 16,32-1-8-16,-5-2 6 16,5-3 1-16,-22-3-16 15,8-3-4-15,-18-6-229 16,0-3-187-16</inkml:trace>
  <inkml:trace contextRef="#ctx0" brushRef="#br0" timeOffset="87351">26668 4035 503 0,'0'0'181'0,"0"0"-43"15,0 0-17-15,0 0-34 16,0 0-26-16,0 0-7 0,0-36-36 16,-10 36 16-16,-26 0-25 15,-33 0-6-15,-32 0 7 16,-36 0-10-16,-41 24 0 15,-28 5 14-15,-32 0-11 16,-28 3 0-16,-13 1-3 16,13-5 7-16,1 4-10 15,9-1 3-15,8-5 0 16,10-1-9-16,32-3 10 16,10-9-1-16,17-8 0 15,23-1 10-15,-4-4-12 16,5 0 2-16,-15 0 0 0,1 0 1 15,13 0 1 1,10 0-2-16,4 0 0 0,37 4 5 16,36 1-13-16,28-3 8 15,13 4-12-15,-4 3 7 16,-18 0-1-16,-19 8 6 16,-18-2 0-16,-4 0 8 15,4-7-9-15,-14 1 1 16,14-6 0-16,18-3-2 15,10 0 2-15,18 0 0 16,13 0 1-16,19 0 8 16,-14 3-9-16,14-3 0 15,-9 3 8-15,9-3-14 16,-10 0 6-16,-4 0 0 16,5 0-4-16,-14 6 8 0,-5-4-4 15,-13 5 0-15,0-2 4 16,-1 1-5-16,15-3 1 15,4 2 0-15,13-1-5 16,1 2 7-16,9 0-2 16,-14 0 0-16,-4 2-2 15,17 1 2-15,1-6 0 16,-5-1-5-16,14 2-4 16,-9-2 2-16,0 4 7 15,9 0-8-15,-9-3 23 16,9-3-16-16,0 0 1 15,0 3 0-15,0 6-13 0,0 5 14 16,-9 10-1-16,9 4 0 16,-9 2 8-16,9 5-8 15,0 0 0-15,-14 8 8 16,14 2-11-16,0 2 3 16,0 4 0-16,0 11 1 15,0 8 9-15,0 5-10 16,14 4 6-16,4 9 1 15,-9-3 6-15,0-2-13 16,14 0 2-16,-4-13 2 16,-1-15 6-16,-9-12-10 15,14-10 0-15,-14-11 9 16,0-9-9-16,0-4 0 0,-9-5 0 16,0-3-3-16,0 3 4 15,0-2-1-15,0 2 0 16,0-2 9-16,0 1-8 15,9 3-1-15,14-3 0 16,5 3-3-16,40 3 7 16,24-7-3-16,13 2 2 15,33-2 7-15,31-2-10 16,10 0 0-16,17 0 5 16,19 0-3-16,5 0-2 15,5 0 0-15,3 0-3 16,-12 0-1-16,3-2 4 0,6-13-1 15,-15 0-5-15,-4 4-5 16,-18 2 9-16,9 3 2 16,-19 0 1-16,-13 3 1 15,-5-3-2-15,-4 0 0 16,4-5 7-16,-4-4-9 16,22 1 2-16,1-1 0 15,-10 0 1-15,-4 4 0 16,-37 2-1-16,-9 0 0 15,-18 1 5-15,-24-1-12 16,1 3 7-16,5-1 0 16,-15 5-4-16,1 0 4 15,-10 2 0-15,1-4-1 16,-14 4 11-16,4 0-8 16,-9 0-2-16,10 0 0 0,-6 0-5 15,-3 0 5-15,8 0 0 16,-13 0-4-16,4 0 11 15,0 4-7-15,-14-4 0 16,-8 0 5-16,4 0-10 16,-23 0 5-16,9 0 0 15,-9 0-5-15,9 0 14 16,9 0-9-16,-9-6 4 16,23-10 5-16,-13-3-4 15,13-5-5-15,-14 2 2 16,10-11 8-16,-6-2-4 15,-3-6-1-15,-10-8 18 0,0-4-6 16,-9-9 18-16,0-7-21 16,0-7-13-16,-18-6 14 15,-1-9-11-15,-13-2-4 16,14-3 0-16,-9 0 8 16,13 5-5-16,-4 10-2 15,8 12-1-15,10 7 30 16,0 9-27-16,0 6 1 15,0 4 3-15,0 5 4 16,0 3-6-16,0 0-5 16,0 6 6-16,0 5-5 15,0 10-1-15,0 5 0 16,0 6 6-16,0-2 0 0,0 5-6 16,0 0 0-16,0-3 5 15,0 3-19-15,-18-6 14 16,-23-4 0-16,-9-4 0 15,-28 6 2-15,-41 2-2 16,-28 6 0-16,-40 0-5 16,-33 11-6-16,-36 17-4 15,8-1-143-15,15-6-200 16</inkml:trace>
  <inkml:trace contextRef="#ctx0" brushRef="#br1" timeOffset="116705">9 6894 453 0,'0'0'175'16,"0"0"0"-16,0 0 14 16,0 0-48-16,0 0-58 15,0 0-31-15,0 0 1 16,-9-25-42-16,9 25 1 16,0 0-12-16,0 27 6 15,9 13-6-15,9 9 22 16,9 5-21-16,15-5 8 15,-1-2-9-15,-5-3 0 0,6-13 0 16,-15-7 11-16,-13-6-11 16,4-16 0-16,-18-2 2 15,9 0-4-15,-9 0 4 16,10 0-2-16,-1-8 21 16,14-20-20-16,-5-11 7 15,0-5-4-15,5-5 3 16,-14-7-1-16,0 6-6 15,1 12 0-15,-1 15-1 16,-9 20 7-16,0 3-6 0,0 0 0 16,0 0-29-1,9 29 15-15,5 11 10 0,4 11 4 16,0-5 1-16,5-2-1 16,5-3 0-16,-1-9 0 15,-4-3 9-15,-5-5-11 16,-9-16 2-16,1-2 0 15,3-6-3-15,-13 0 9 16,9-6-6-16,10-29 15 16,-1-20-9-16,14-6-1 15,-14-16-4-15,1-4 6 16,-6 11-11-16,-3 6 7 16,-1 23-3-16,-9 21 1 15,0 8 7-15,0 12-8 16,0 0 0-16,0 0-20 0,0 0 13 15,0 23-64-15,9 15-77 16,0 9-126-16,9 0-172 16</inkml:trace>
  <inkml:trace contextRef="#ctx0" brushRef="#br1" timeOffset="118070">1181 7196 522 0,'0'0'185'16,"0"0"-28"-16,0 0-28 0,0 0-43 15,0 0-5 1,0 0-17-16,-165-125-22 0,133 119 10 16,4 6-30-16,19 0-13 15,-5 0-9-15,-4 17-17 16,18 18 17-16,-9 9 0 15,9-3 5-15,0-7-11 16,27-4 6-16,15-10 0 16,-1-8-3-16,-5-9 2 15,-4-3 1-15,-4 0-2 16,-10 0 4-16,-4-26 4 16,-5-6-6-16,-9-6 2 0,0-8 12 15,0-1-13-15,0 3-1 16,-9 8 9-16,-23 10-8 15,-5 12 13-15,-4 6-14 16,9 8 1 0,-5 0-3-16,-4 1-10 0,23 32 12 15,0 11 0-15,18 6 0 16,0 5 0-16,0-4 0 16,27-9 0-16,23-6-8 15,1-14 8-15,-5-6-1 16,4-13-2-16,-9-3 6 15,-4 0-1-15,4-9-2 16,0-18 1-16,-4-5 10 0,4-1-11 16,-14 2 0-1,5 1 4-15,-4 8 1 0,-19 4-2 16,14 12-3-16,-23 6-7 16,9 0 6-16,9 0-15 15,5 0 16-15,14 18-10 16,-5 8 14-16,-5 3-4 15,-8 0 0-15,13 4 0 16,-14-11-2-16,14-4 2 16,-14-6 0-16,10-6-3 15,-5-6 3-15,4 0 0 16,-4 0 6-16,-5-13-2 16,1-16 7-16,-1-5-11 15,-4-2 2-15,-14-1 5 16,0 1-2-16,0 8-3 0,0 5 13 15,0 8-13-15,0 12 12 16,0 3-14-16,0 0-2 16,0 0 1-16,0 0-20 15,0 29 14-15,18 9-1 16,0 0 15-16,14-3-7 16,-4-3 0-16,4-3-1 15,-14-2-5-15,1-7 6 16,3-2 0-16,-22-4-4 15,0 1-8-15,0-4-2 16,0-3 4-16,0-1-8 16,-22-1-9-16,22-6 10 15,0 0 17-15,-19 0 4 0,10 0-3 16,-14-6-1-16,5-6 3 16,9 3 8-16,0 9-10 15,-1-5-1-15,1 2 0 16,9 3-7-16,0 0-1 15,0 0-23-15,37 0 13 16,32-9 18-16,-1-3 1 16,1-9-1-16,4-1 3 15,-18-5 0-15,-14-8 2 16,10-3-5-16,-24-9 14 16,-4-8-8-16,-14-3 42 0,-9-6-2 15,0-1-29 1,-41 5 14-16,4 10-14 0,-4 18 3 15,9 14 7-15,14 12-19 16,9 6-2-16,-1 9-6 16,-8 40-14-16,-5 25 13 15,14 12 1-15,9 3 0 16,0-11 1-16,0-11-1 16,50-8-2-16,1-25 0 15,8-4-45-15,-4-18-24 16,-4-10-29-16,-10-2-58 15,-23 0 12-15,-18-2-17 16,0-17-12-16,0-7-97 0,-37 1-56 16,-13-5 328-1,9 4 128-15,-9 3 52 0,31 11 10 16,1 6-65-16,18 0-39 16,0 6 13-16,0-2-42 15,0-2-39-15,18 2-18 16,33-8 0-16,26 2 24 15,15-6-18-15,-14 2-6 16,-10 0-86-16,1-2-306 16</inkml:trace>
  <inkml:trace contextRef="#ctx0" brushRef="#br1" timeOffset="119700">3108 6831 442 0,'0'0'254'15,"0"0"-121"-15,0 0-14 0,0 0 12 16,0 0-29-16,0 0-33 15,-69-137-25-15,37 135-7 16,14 2-9-16,-5 0-18 16,4 0-10-16,-8 12 0 15,4 25-2-15,-4 15 2 16,17 16 0-16,1 7 0 16,9 7 1-16,0-9 0 15,0-5-1-15,46-17 0 16,4-9 5-16,1-22-5 15,-1-14 0-15,-13-6 0 16,4 0 0-16,0-6 0 16,-4-26 3-16,-5-6 9 15,-5-9-7-15,5 4-2 0,-4-4-2 16,4 9 6-16,-23 9-6 16,9 11-1-16,-18 12 0 15,9 6-5-15,-9 0-2 16,19 0-3-16,4 0 6 15,-5 18-2-15,0 0-1 16,-4-1 5-16,-5-2 0 16,0-4-7-16,0-6 2 15,-9-1 7-15,0-4 0 16,0 0 4-16,0 0 1 16,0 0 0-16,0 0-4 15,0 0 8-15,-18 0-6 16,-14-6-3-16,5-2 0 0,-5 4-1 15,4-1-3-15,10 5 4 16,-5 0-37-16,5 0 31 16,-1 26 5-16,6 9 2 15,3 2-6-15,10 1 9 16,0-5-4-16,23-5 0 16,14-10-16-16,4-6 1 15,-13-6-8-15,4-6-9 16,-14 0 29-16,-9 0-2 15,0-20 5-15,-9-7 6 16,0-5 0-16,0 6 5 16,0 2 6-16,0 10 8 15,0 6 20-15,0 4-28 16,-9 4 1-16,9 0-18 0,0 0-29 16,0 0 13-16,0 20-2 15,23 4 18-15,14-4 2 16,22-2-2-16,10-9 0 15,-1-3-1-15,-17-6 9 16,-1 0-8-16,-22 0 0 16,4-4 1-16,-23-13 8 15,0-9-7-15,0-6 5 16,-9-6 3-16,0-6-9 16,0 7 19-16,0 6-1 15,0 13-15-15,-9 8 24 0,0 10-16 16,9 0-5-1,0 0-7-15,0 10-27 0,0 27 21 16,9 9-2-16,9 4 16 16,14-3-8-16,5-1 0 15,-5-3-6-15,9-4 1 16,-23-5-17-16,-8-15-8 16,-10-2 10-16,0-6-40 15,0-7 27-15,-42-4 13 16,-3 0 20-16,3 0 3 15,1 0 6-15,23-6-8 16,9 3 0-16,9-3 7 16,0 3-8-16,0-2 0 15,41-8-9-15,14-2 3 0,18-8 6 16,23-9 0-16,-4-3-1 16,4-9 6-16,-18 4-5 15,-19 5 2-15,-8 3 3 16,-33 3 11-16,-4 0 5 15,-14-1 23-15,0 4 7 16,0 6-25-16,-51 8 4 16,10 6-24-16,0 6 2 15,13 0-16-15,1 24 7 16,13 25 1-16,14 12-2 16,0 4 11-16,32-7-9 15,46-12 0-15,32-13 9 16,18-21-5-16,0-12-4 0,0 0 1 15,1-12-2-15,-42-15 1 16,-37 1-94-16,-50 2-285 16</inkml:trace>
  <inkml:trace contextRef="#ctx0" brushRef="#br1" timeOffset="128223">5465 7053 460 0,'0'0'147'0,"0"0"-2"15,0 0-17-15,0 0-47 16,0 0-2-16,0 0-33 15,0 0-10-15,0 0 18 16,-110-23-13-16,110 20 5 16,0 3-5-16,0-3-28 0,0 3-11 15,9-8-2 1,23 2 0-16,19 0 22 0,17-3-22 16,1-1 5-16,9-1 0 15,-10 4-5-15,1-3 1 16,-19 1-1-16,-8 6 11 15,-33 0-13-15,0 1 2 16,-9 2 0-16,0 0 5 16,0 0-3-16,0 0 10 15,0-4 9-15,0-1-10 16,-32-4 26-16,-5-3-37 16,-13 4 0-16,-10 0-5 15,10 0 8-15,0 3-3 0,22-1 2 16,10 0 5-1,18 5-1-15,0-4-6 0,0 5 0 16,0-2-4-16,0-1 3 16,0 0-10-16,0 3-2 15,27 0-14-15,15 0 27 16,8 13-7-16,10 5 14 16,17 6-5-16,10-3-2 15,5 2 0-15,4-3-1 16,5-2 8-16,-33 0-7 15,-17-4 0-15,-42-6-3 16,-9 8-3-16,0-2-9 16,-50 6-24-16,-28-8-39 15,-14 6-167-15,5 2-204 0</inkml:trace>
  <inkml:trace contextRef="#ctx0" brushRef="#br1" timeOffset="132781">7095 6490 276 0,'0'0'235'15,"0"0"-64"-15,0 0-29 16,0 0 17-16,0 0-24 15,0 0-54-15,0 0-3 16,0-14-27-16,0 14-12 0,0 0 5 16,0 0-41-16,0 0 18 15,0 0-21-15,0 0 10 16,0 0-20-16,0 17 7 16,0 19 3-16,0 5 3 15,0-7 3-15,-14-3-6 16,5 0 0-16,9-8 10 15,0 0-15-15,0 3 5 16,0-5 0-16,0-1-5 16,0-2-3-16,9-7-6 15,23 2-2-15,-5-9-24 16,15 2 25-16,-1-6 5 0,-5 0-18 16,6 0 20-16,-6 0 8 15,-13 0 1-15,-14-8-1 16,0-1 6-16,1 0-1 15,-10 1 6-15,0-1-9 16,0-3 20-16,0 1-16 16,0-1 14-16,0-3 14 15,0 1-20-15,0 2 14 16,0 4-10-16,0 2-15 16,0 6 25-16,0 0-26 15,0 0 1-15,0 0-3 16,0 0-1-16,0 0-1 15,0 2-11-15,0 30 4 0,0 12 6 16,0 11 3-16,0 4 0 16,0-7 0-16,0 1 6 15,9-9-6-15,4-9 0 16,-3-6-10-16,-1-9 6 16,0-6-74-16,0 4-56 15,0-6-63-15,0-6-21 16,14-6-354-16</inkml:trace>
  <inkml:trace contextRef="#ctx0" brushRef="#br1" timeOffset="133277">7745 6992 323 0,'0'0'221'0,"0"0"-54"16,0 0-16-16,0 0-44 15,0 0-35-15,0 0-10 16,-60-137-22-16,60 122-1 16,0 4-39-16,0 5 0 15,9 4-2-15,10 2-6 16,3 0 8-16,6 0 0 16,4 26 1-16,-5 8-3 15,5 1 2-15,-22 8 0 16,-1-2 6-16,-9-2 1 15,0-7-7-15,0-12 0 16,0-8-15-16,0-6 13 0,0-6-4 16,0 0 6-1,0 0 16-15,0 0-16 0,0-23 15 16,0-13-5-16,0-1-9 16,0-9 18-16,18-2-19 15,14 2 6-15,-4 4-13 16,-10 16 8-16,5 9-6 15,-5 11 5-15,0 6-12 16,5 0 9-16,-4 3 3 16,8 26-11-16,-4 6 8 15,-14 2 3-15,0 2-1 16,0 3-8-16,1-14-2 0,-10 1-2 16,0-5-29-16,9-4-81 15,4-6-52-15,-3-2-157 16</inkml:trace>
  <inkml:trace contextRef="#ctx0" brushRef="#br1" timeOffset="133536">8495 6959 311 0,'0'0'178'0,"0"0"-85"16,0 0-43-16,0 0-43 16,0 0 32-16,0 0-28 15,174-57 9-15,-101 49-19 16,-4-2 0-16,-9 7 3 16,-24 3-4-16,-4 0 0 15,-23 0-50-15,-9 0-180 16</inkml:trace>
  <inkml:trace contextRef="#ctx0" brushRef="#br1" timeOffset="133766">8729 6759 195 0,'0'0'246'0,"0"0"-105"16,0 0-59-16,0 0-2 15,0 0-8-15,0 0-49 16,-9-6-3-16,9 6-14 16,0 26-1-16,9 12 11 15,4 0-8-15,-3 3-2 16,-1-1 2-16,9 2-7 16,-9-2-2-16,0-2-96 15,14-6-73-15</inkml:trace>
  <inkml:trace contextRef="#ctx0" brushRef="#br1" timeOffset="134182">9264 6744 513 0,'0'0'165'16,"0"0"-55"-16,0 0-47 16,0 0-20-16,0 0-21 15,0 0-20-15,60-23 8 16,-33 23-10-16,5 3 0 0,5 14-3 16,-5 4 6-16,-5-1-2 15,-4 3-1-15,-14 3-13 16,-9 4 10-16,0-1 3 15,0 0 0-15,-9 3 13 16,-23-5-11-16,14-5 1 16,-5-6-3-16,14-8 7 15,9-8-7-15,0 3 0 16,0 0-2-16,0-1-4 16,0-2 2-16,32 0-2 15,5 0-1-15,13-2 7 16,0-18-5-16,10-1-93 15,-1 0-98-15,-8 10-93 16</inkml:trace>
  <inkml:trace contextRef="#ctx0" brushRef="#br1" timeOffset="134747">9608 6544 271 0,'0'0'110'0,"0"0"24"16,0 0-31-16,-216-144 23 16,139 114-30-16,-15 10-37 0,-4 3-23 15,-5 5-9-15,14 10 18 16,5 2-34-16,13 0 12 15,23 18-21-15,5 21 3 16,0 11-7-16,23 5 2 16,-1 9 0-16,10 8-2 15,9 0 4-15,0 9-2 16,0-2 0-16,37 0-3 16,4-7 0-16,-4-4 3 15,13-10 0-15,-9-5-3 16,-4-7 7-16,-5-13-4 15,5-5 0-15,13-5 2 16,0-14-4-16,28-3-20 0,14-6 12 16,-5 0-2-16,13-6 24 15,-4-20-4-15,5-2 2 16,-14-5-3-16,5-5 20 16,-15 0-16-16,-8-5-1 15,-9-1 19-15,-10-8-10 16,-13-10 27-16,-5-6 7 15,-14-1-23-15,-18-7 12 16,0 6-1-16,-50 3-31 16,-28 3 2-16,-32 5-12 15,-27 16 0-15,-19 13-26 16,5 16-122-16,4 14-73 0,38 0-282 16</inkml:trace>
  <inkml:trace contextRef="#ctx0" brushRef="#br1" timeOffset="154266">5525 9258 225 0,'0'0'192'0,"0"0"-55"15,0 0-10-15,0 0 6 16,0 0-65-16,0 0 20 16,0 0-23-16,0 0-18 15,-10 0 9-15,10 0-33 16,0 0 5-16,0 0-8 16,0 0-16-16,10 0 3 15,58 0 1-15,28 0-7 16,32 0 54-16,24 0-39 15,-24 0 4-15,-18 0-5 16,-14 0-9-16,-19 0-1 16,-26 0-5-16,-10 0 4 15,-32 0-5-15,-9 0 1 0,0 0 0 16,0 0 17-16,0 0-15 16,0-11 13-16,-41-10-15 15,-9 1 6-15,4 0-12 16,-14-4 6-16,10 4 0 15,9-2-1-15,13 11 5 16,-4 0-4-16,23 5 0 16,0 3 9-16,0 3-12 15,9-6 3-15,0 6 0 16,0 0-12-16,0 0 6 16,27 0-2-16,24 6 4 15,17 14 4-15,24-1 3 0,-23 0-3 16,-1 9 0-16,-17-10-5 15,-15 3 6-15,-4 3-1 16,-13-4 0-16,-19 7 2 16,0-1-2-16,-28 0 0 15,-31 6 1-15,-10-6-8 16,-4 6-24-16,36-5-62 16,19-1-57-16,18-6-58 15,45-3-289-15</inkml:trace>
  <inkml:trace contextRef="#ctx0" brushRef="#br1" timeOffset="154903">7635 9422 385 0,'0'0'280'0,"0"0"-133"15,0 0-9-15,0 0-42 16,0 0-39-16,0 0 13 16,-9-73-40-16,9 61-8 0,0-8 23 15,18 2-30 1,5 4 11-16,-5-7-17 0,10 9-2 15,4 1-5-15,-5 5-2 16,5 3 0-16,-4 3-8 16,-6 0 17-16,-3 0-9 15,-10 3 0-15,0 20-7 16,-9 4 7-16,0-1 0 16,0 0 3-16,0 0-10 15,0-6 11-15,0-2-4 16,0-9 0-16,0-6 5 15,0-3-10-15,0 0 5 16,0 0 0-16,18 0 3 16,-4-9 2-16,14-14-5 15,13-9 0-15,-14 3 9 0,5-1-2 16,-13 4-7 0,-1 6 3-16,5 8-5 0,-14 6 6 15,-9 6-4-15,18 0 0 16,-9 0-17-16,10 9 13 15,4 20 4-15,-5 6 0 16,0 9-2-16,5-4 2 16,-14 4 0-16,10-6-4 15,3-5 4-15,-3-11-2 16,8 1-8-16,5-13-14 16,-4-4-22-16,4-6-88 15,14 0-35-15,4 0-16 0,0-16-141 16</inkml:trace>
  <inkml:trace contextRef="#ctx0" brushRef="#br1" timeOffset="141787">5415 8293 522 0,'0'0'149'15,"0"0"-35"-15,0 0 0 16,0 0-15-16,0 0-50 15,0 0-12-15,0 0-36 16,-28-21 5-16,28 21-6 16,28 0 0-16,4 0 5 15,13 0 20-15,-3 0-14 16,-1 0 19-16,-5-2-28 0,24-2 7 16,-1 2 0-1,19 2-3-15,5-4 4 0,-5 4-9 16,-10-2 2-16,1 2 4 15,-10-6-7-15,-17 6 0 16,-6-8 0-16,-18 4 7 16,-4 4-7-16,-14 0 4 15,0 0 1-15,0-2 16 16,-23-7-15-16,-13-3-6 16,-6-5 2-16,-8 2 6 15,-9 0-8-15,-1-2 1 16,14 5 6-16,-4-6-4 15,9 10-3-15,13-5 0 16,5 8-3-16,14 3 7 16,9-2-4-16,0 2 0 0,0 2 5 15,0 0-15 1,0-4 10-16,0 4-16 0,0 0 15 16,32 0-29-16,5 0 30 15,13 0 4-15,1 10 6 16,8 4-9-16,-8 7-1 15,-15-2 0-15,5 2-4 16,-22-3 4-16,4 2 0 16,-23-2-1-16,0 0 4 15,0 2-3-15,-33 3 0 16,-26 6-14-16,-19 0-8 16,10-3-52-16,17-2-55 0,10-4-74 15,32 0-248-15</inkml:trace>
  <inkml:trace contextRef="#ctx0" brushRef="#br1" timeOffset="142544">7131 7838 379 0,'0'0'186'0,"0"0"-5"15,0 0-59-15,0 0-11 16,0 0-22-16,0 0-37 16,-18-29-6-16,18 29-41 15,0 0 0-15,0 2-5 16,0 28 11-16,0 5-10 16,0 3-1-16,0-4 6 15,0-1-6-15,0-1 0 16,0-6 0-16,9-6 0 15,18-8-10-15,15 1 10 16,-1-13-1-16,5 0 3 16,-5 0-4-16,-23 0 6 0,5-10-4 15,-14-7 6 1,0-1 0-16,-9 4-1 0,0-8 3 16,0 11-3-16,0 4 25 15,0 3-11-15,0 4 6 16,0 0 5-16,0 0-22 15,0 0-8-15,0 0 0 16,0 9-1-16,0 17 0 16,0 15 1-16,0-3 0 15,0 2-4-15,0 0 10 16,0-7-6-16,0 3 0 16,0-10 3-16,0-3-14 15,0-6-4-15,10 0-57 0,-1-2-51 16,4-9-167-16,-3-1-212 15</inkml:trace>
  <inkml:trace contextRef="#ctx0" brushRef="#br1" timeOffset="143073">7635 8147 512 0,'0'0'143'0,"0"0"-20"15,0 0-31-15,0 0-13 0,0 0-26 16,0 0-40-16,32-90 0 16,-14 90-13-16,0 0 9 15,14 0-14-15,-4 0 5 16,-10 8 0-16,5 16-6 15,-14 8 5-15,0 0 1 16,1 0 0-16,-10 3 4 16,0-3 0-16,0-8-4 15,0-10 0-15,0-11 7 16,0-3 1-16,0 0-8 16,0 0 27-16,0 0 4 15,0-3 47-15,0-21-46 0,9-4-28 16,4-7 15-16,6-1-19 15,-1-4 0-15,0 4-5 16,24 8 10-16,-24 7-5 16,5 12 0-16,4 6 0 15,-8 3-9-15,13 0 9 16,-5 12-3-16,-4 14-4 16,14 7 2-16,-28-1 5 15,14 2 0-15,-14-1 10 16,9-4-16-16,-9 0 6 15,-9-11-39-15,0-4-53 16,0-2-149-16,0 2-246 0</inkml:trace>
  <inkml:trace contextRef="#ctx0" brushRef="#br1" timeOffset="155998">7360 7926 181 0,'0'0'190'0,"0"0"-73"16,0 0 12-16,0 0-34 15,0 0-7-15,-82-161-26 16,45 135-33-16,-13 11 23 16,-1 3 1-16,6 6-19 15,-6 4 8-15,10-1-17 0,14 3-6 16,4-3 30-16,4 3-33 15,10 0 2-15,-9 0-1 16,-23 0-8-16,9 17-7 16,-14 15-2-16,-14 18 9 15,10 2-10-15,0 13 1 16,-1-4 0-16,24 9-5 16,9 3 11-16,4 3-6 15,14-4 0-15,0 4 4 16,0-3-8-16,23 3 4 15,36-3 0-15,37-3-8 16,5-9 14-16,27-11-6 16,10-24 0-16,-10-14 4 0,0-12-2 15,-18 0-2 1,-14-35 0-16,-5-15 5 0,-22-11 2 16,-9-6-2-16,-33-15 15 15,-4-6-20-15,-23-13 30 16,0-4-6-16,-73-5-23 15,-5 7 25-15,-18 12-25 16,-5 18 1-16,5 21-2 16,4 11 14-16,15 15-14 15,17 11 0-15,10 15-13 16,-1 4-28-16,-8 43-154 16,4 10-361-16</inkml:trace>
  <inkml:trace contextRef="#ctx0" brushRef="#br1" timeOffset="163248">6916 9343 105 0,'0'0'38'15,"0"0"-14"-15,0 0 15 16,0 0-15-16,0 0-16 16,0 0 8-16,0 0-16 15,0-18-3-15,-9 18 1 16,9 0-42-16,0 0-39 16</inkml:trace>
  <inkml:trace contextRef="#ctx0" brushRef="#br1" timeOffset="163503">6916 9343 351 0</inkml:trace>
  <inkml:trace contextRef="#ctx0" brushRef="#br1" timeOffset="163977">6916 9343 351 0,'-59'-64'162'0,"59"59"-41"0,0-3-3 0,0 3-30 0,0-4-58 15,0 4 68-15,0 5-50 16,0-3-7-16,0 3 5 16,0 0-24-16,-10 0 3 15,10 0-24-15,0 0 3 16,0 0-8-16,-13 0-9 16,-6 0 13-16,1 22 10 15,-14 8-6-15,14 5 8 16,-1 9-12-16,-4 3 0 15,14-1 3-15,9 3-3 16,0-2 0-16,0-9 0 16,0-5 8-16,23-13-9 15,5-5 1-15,4-10 0 0,-5-5 7 16,1 0-5-16,13 0 8 16,-9 0 7-16,-5-8-12 15,1-10 0-15,-5 4 3 16,-5-10-7-16,0 3 14 15,5 2-3-15,-23-9 9 16,9 2 2-16,-9 1-23 16,0-13 26-16,0 0-12 15,0-3-6-15,0 3-4 16,0 3-4-16,-9 7 0 16,-32 1 0-16,14 6 7 15,-6 7-9-15,6 4 2 0,-5 10-21 16,5 0 19-1,-6 0-5-15,6 0 7 0,-5 10-8 16,14 10 4-16,9 6-25 16,9 1-52-16,0-1-89 15,0 6-38-15,41-12-137 16</inkml:trace>
  <inkml:trace contextRef="#ctx0" brushRef="#br1" timeOffset="164556">7388 8920 296 0,'0'0'159'0,"0"0"4"15,0 0-37-15,0 0-10 16,0 0-24-16,0 0-34 16,0-38 21-16,0 38-35 15,0 0-14-15,0 0-12 16,0 0-18-16,-19 32 0 15,1 12 2-15,-14 17 3 16,14 3 16-16,-5 0-17 16,4 1-2-16,19 8 19 15,0 5-15-15,0 1-6 0,0-1 0 16,9-1 13-16,33-13-16 16,8-6 3-16,0-5 0 15,5-15-4-15,19-10 0 16,-6-4-28-16,19-15-111 15,-18-4-122-15,9-5-215 16</inkml:trace>
  <inkml:trace contextRef="#ctx0" brushRef="#br1" timeOffset="165086">8752 8841 417 0,'0'0'144'0,"0"0"-48"15,0 0-21-15,0 0 32 16,0 0-33-16,0 0-34 15,-129-67 2-15,120 67-12 16,-4 0 3-16,13 0-33 16,0 0 12-16,0 6-12 15,0 18 0-15,13 2 8 16,15 0 23-16,22 12-19 16,10 14 21-16,-15 9-17 0,15 21-14 15,-1 11 19 1,-27 10-4-16,-22 7-8 0,-10 1 11 15,-19-6-16-15,-72 3-4 16,-5-3 0-16,-33-3-33 16,1-3-165-16,0-14-513 15</inkml:trace>
  <inkml:trace contextRef="#ctx0" brushRef="#br1" timeOffset="168940">3648 8993 500 0,'0'0'156'0,"0"0"-32"15,0 0-12-15,0 0-41 16,0 0-4-16,0 0-29 16,0 0-16-16,-9-15 6 0,9 15-17 15,0 0 3-15,9-3-14 16,0 0 4-16,32-2 4 15,0-7 1-15,28-3 5 16,0 1-1-16,-1 2-8 16,1-8-3-16,-10 3 4 15,-8 2-3-15,-15 4-6 16,-4 4-1-16,-22 7-13 16,-10 0-2-16,0 0-70 15,0 0 4-15,0 0-23 16,0 0-29-16,-19 7 40 15,-13 6-150-15,-9 0-154 0</inkml:trace>
  <inkml:trace contextRef="#ctx0" brushRef="#br1" timeOffset="169189">3954 8908 242 0,'0'0'162'0,"0"0"-28"15,0 0-29-15,0 0-15 16,0 0-11-16,0 0-23 15,0 0-26-15,0 0-2 16,0 12-24-16,0 14 1 16,0 15 26-16,0 11-14 15,0 1 2-15,0 2 97 16,0 0-111-16,0-5 9 0,0-6-11 16,0 3 2-1,0-12-3-15,0-3 3 0,0-9-10 16,0-17-3-16,0-1-88 15,0-5-56-15,10 0-133 16</inkml:trace>
  <inkml:trace contextRef="#ctx0" brushRef="#br1" timeOffset="169567">4330 9182 238 0,'0'0'149'0,"0"0"-99"0,0 0-21 16,0 0 0-16,0 0-19 15,0 0 0-15,-9 19 38 16,9-18-44-16,0 9 11 15,0-8-11-15,0 3-1 16,9-5 23-16,9 0 22 16,5 0 14-16,-5 0 24 15,-9 0-36-15,1-7 2 16,-10-4-5-16,0 3-29 16,0-3 8-16,0 4-21 15,0 0-5-15,-19 7-1 0,-13 0-26 16,5 0-32-16,8 0-90 15,6 0-86-15</inkml:trace>
  <inkml:trace contextRef="#ctx0" brushRef="#br1" timeOffset="169887">4842 9071 294 0,'0'0'233'16,"0"0"-73"-16,0 0-12 15,0 0-50-15,0 0-10 0,0 0-53 16,-77-46-8-16,45 54-26 16,4 24 4-16,-13 12-3 15,13 3-2-15,-4 3 0 16,14 5-2-16,9 1 4 15,9-4-2-15,0-8 0 16,9-9 0-16,41-3 0 16,19-14 0-16,9-4 0 15,0-9-1-15,4-5 1 16,-13 0 0-16,-10 0-36 16,1-11-90-16,-24-3-87 15,6-10-441-15</inkml:trace>
  <inkml:trace contextRef="#ctx0" brushRef="#br1" timeOffset="172339">8276 8628 198 0,'0'0'104'15,"0"0"0"-15,0 0-3 16,0 0-5-16,0 0-39 15,0 0-7-15,0-44 17 16,0 38-48-16,-28 0 20 0,-4 4 3 16,-18-4-29-1,4 6 7-15,-23 0-11 16,-22 0-6-16,-5 0 6 0,-23 6-7 16,0 0 1-16,-19 6 3 15,-13-4-3-15,-4 4 1 16,-24 2-2-16,10-5 1 15,4 0 9-15,5-3-12 16,4-3 0-16,10-3 4 16,-15 0-4-16,6 0 11 15,-15 0-11-15,1 0 3 16,13 0 2-16,-4 0-4 16,14 0 1-16,8 0 4 15,1 0-1-15,9 0-5 0,36 6 0 16,14-6 5-1,28 0-8-15,0 0 3 0,4 0 0 16,5 0-1-16,0 0 3 16,13-9-2-16,-13 0 0 15,13 0 7-15,-4 3-10 16,5-2 3-16,-14 8 0 16,4-3-2-16,5 0 2 15,5 0 0-15,-5 0 0 16,4-3 7-16,-4 0-6 15,5 4-1-15,-15-4 0 16,-8 0 0-16,13 0 0 16,-13 0 0-16,0 0-1 15,-1 1 4-15,6 5-3 16,3 0 0-16,24 0 2 0,-5 0-4 16,14 0 2-16,9 0 0 15,0 0-6-15,0 0 1 16,0 0 5-16,-9 11-1 15,9 7 2-15,-9 11 5 16,0 9-6-16,-1 8 2 16,-12 9-2-16,12 13 5 15,1-4-4-15,0 4 4 16,9 1-3-16,0 1 7 16,0-3-7-16,0 9 0 0,0-3 13 15,0 5-13 1,0 1 5-16,0-3 4 0,9-12-6 15,0-3-2-15,1-5-3 16,-1-15 0-16,4-3 1 16,-3-6 1-16,-1-6 0 15,9-11-2-15,-18 2 2 16,0-5-2-16,0-3 0 16,0-4 3-16,0-5-2 15,0 0-1-15,9 0 1 16,-9 0 2-16,14 0-2 15,-14 0-2-15,9 7-5 16,9-7 6-16,10 14-3 16,31-2 7-16,10 2-3 15,32 4-1-15,9-11 9 0,27 6-9 16,32-7 0-16,5-3 7 16,28 2-6-16,-19 1-1 15,-23 6 0-15,-32 0-8 16,-27-3 8-16,-23 2 0 15,-10-7 0-15,19-2 8 16,5 1-11-16,27-3 3 16,9 0 0-16,-14 0-2 15,15 6 4-15,-20-6-2 16,1 6 0-16,-23-6 4 16,5 6-4-16,-5-4 0 15,-9 4 0-15,4 0 1 0,5 6-1 16,14-6 0-16,-5 0-5 15,23 2 15-15,0-2-10 16,9 0 0-16,-9-6 2 16,-14 6-4-16,5 2 2 15,-9 4 0-15,-14-6-3 16,4 8 6-16,-4-2-3 16,-9-3 0-16,23 3-1 15,-14-7 0-15,23-2 1 16,9 0 0-16,-23-3-1 15,14 0 1-15,0 0 0 16,-14 0-2-16,-5 3 5 16,-4-3-2-16,-18 0-1 15,0 0 0-15,-28 0-1 0,-14 0 1 16,-18 0 0-16,5 0 0 16,4 0 4-16,-8 0-5 15,8 0 1-15,14 0 0 16,-14 0 2-16,14 0-2 15,-4-6 0-15,4 3-2 16,-14-2 9-16,10 5-7 16,-6 0 0-16,-12-6 1 15,-1 6-6-15,0 0 5 16,0-6 0-16,14 3 6 16,-5-3-4-16,10-6 7 0,-15 4 6 15,6 2-7 1,-1-6 15-16,-9-2-7 0,0-4 2 15,-9 4 25-15,0-16-32 16,0 1 10-16,0-3-1 16,0-14-14-16,0 1 13 15,0-4-13-15,0-1-4 16,0-5 13-16,0-6-13 16,-9-3 5-16,0-12-2 15,-9 3-2-15,9-3 7 16,-14 3-9-16,14 0-1 15,-10-3 9-15,1 4-6 16,-5-1 7-16,14 5-3 16,-9 7-4-16,-1 3 13 15,6 6-9-15,3 8-6 0,10 8 9 16,-9 10-6-16,9 3-4 16,0 3 4-16,0 5 4 15,-9 4-6-15,9 2-2 16,0 3 4-16,0 3-4 15,0-3 0-15,0 6 0 16,0-3 0-16,0 3 5 16,-9-6-5-16,9 6 0 15,-9-14 4-15,9 2-1 16,-23-8-3-16,14 2 0 16,-10 6-6-16,10 4 11 15,9 8-5-15,0 0 0 0,0 0 7 16,0 0-8-16,0 0 1 15,0 0 0-15,0 0-2 16,0 0 6-16,-13-6-4 16,13 1 0-16,-19-4 3 15,10-3-5-15,-18 3 2 16,4 0 0-16,-14 1-7 16,-22 1 4-16,-1 7 3 15,-18 0-2-15,-22 0-1 16,-19 0 1-16,0 18 2 15,-19-3 0-15,-8-1 0 16,-24 4 0-16,-17-12-2 16,-19 8-22-16,-32-2-159 0,-37 0-141 15</inkml:trace>
  <inkml:trace contextRef="#ctx0" brushRef="#br1" timeOffset="191681">13645 6155 39 0,'0'0'345'16,"0"0"-246"-16,0 0-6 15,0 0-7-15,0 0-2 0,0 0-21 16,0 0-20-1,0 0 24-15,0-62-37 0,0 62-2 16,0 0 0-16,0 0-24 16,0 0 34-16,0 0-17 15,0 0-3-15,0 0 17 16,0 3-33-16,0 41 4 16,0 17 26-16,0 13-16 15,0 10 41-15,0 4-28 16,0 9-8-16,0 4 24 15,0 4-28-15,0 8-6 16,0 4 5-16,9 3-14 16,23-1 10-16,-23 1-12 15,19 0 7-15,-19-1 0 0,0 15-7 16,-9 1 0-16,0 4 16 16,0 8-15-16,-18 4 19 15,-1-2-17-15,1-4 7 16,-5-2-2-16,5-6-8 15,9-8 3-15,0-7 0 16,9-17 3-16,0-14-6 16,0-21 4-16,0-9 1 15,0-11 2-15,0-6-7 16,0-3 0-16,0-10 20 16,0 4-15-16,0 9-1 15,0-6-4-15,0 9 11 16,0-7-7-16,9-2-4 15,-9 0 4-15,0 1-3 0,0-7 4 16,0 0-5-16,0 2 1 16,0 4 8-16,0-3-8 15,0 3-1-15,0 0 0 16,0-12-1-16,0-5 1 16,0-9 0-16,0-4-1 15,0-8 8-15,0 0-8 16,0 0 1-16,0 3 0 15,0-3 2-15,0 0-2 16,0 3 0-16,0-3 0 16,0 0 1-16,0 0-1 0,0 0 0 15,0 0 6 1,0 0-11-16,0 0 5 0,0 0 0 16,0 0-2-16,0 0 9 15,0 0-7-15,0 0 0 16,0 0 1-16,0 0-3 15,0 0 2-15,0 0 0 16,0 0-5-16,0 0 8 16,9 0-3-16,-9 0 0 15,9 0-4-15,9 0 2 16,14 0 2-16,5 0 0 16,13 0 0-16,19 0 5 15,13-9-5-15,33-8 0 16,4-4 4-16,9 7-7 15,-9 8 3-15,0 0-14 0,-9 6 6 16,0 0-3-16,4 0 0 16,14 0 6-16,14 0-12 15,23 0 17-15,32-12 0 16,50-2-2-16,51 0-8 16,17 2 10-16,20 0 0 15,-20 6 2-15,-26 0 1 16,-42 4-3-16,-32-4 0 15,-18 0 4-15,-9-3 1 16,-1-3-5-16,1 1 0 16,-10-1-6-16,-13 3 7 15,-23 9-1-15,-14 0 0 0,-22 0 1 16,-6 0-6-16,-13 0 5 16,5 9 0-16,-14 0-5 15,-10 0 7-15,1-4-2 16,9-5 2-16,-19 0 6 15,10 0-8-15,-19 0 0 16,-9 0 1-16,-22 0-7 16,-1 0 9-16,-18 0-3 15,0 0 0-15,0 0 4 16,0 0-4-16,0 0 0 16,0 0 2-16,0 0 3 15,0 0-4-15,0 0 4 16,0 0 3-16,0-16-1 0,0 0-7 15,-9-4 0 1,-9-4 4-16,-10-2-8 0,-4-6 4 16,-18-3 0-16,-1 3-2 15,-3 0 7-15,3 12-5 16,19-1 0-16,5 16 1 16,18-1-4-16,-1 6 3 15,10 0 0-15,0 0-10 16,0 0 9-16,0 0 1 15,0 0 0-15,0 0-8 16,19 0 4-16,17 0-3 16,5 0 7-16,10 8-1 15,8 10 4-15,1-4-3 16,-10 10 0-16,5-4 4 0,-5 6-5 16,-17 1 1-16,-15-1 0 15,0 0-5-15,-18 7 5 16,0 7 0-16,-69 10 0 15,-59 8-114-15,-59 0-349 16</inkml:trace>
  <inkml:trace contextRef="#ctx0" brushRef="#br1" timeOffset="192468">13141 6074 175 0,'0'0'75'0,"0"0"31"0,0 0-17 15,0 0 10-15,0 0-30 16,0 0-1-16,60 0 14 16,-60 0-40-16,0 0-5 15,0 0 13-15,0 0-1 16,0 0 16-16,0 0-31 15,0 0-20-15,0 0-10 16,0 0-4-16,0 0-86 16,0 5-254-16</inkml:trace>
  <inkml:trace contextRef="#ctx0" brushRef="#br1" timeOffset="193053">13613 6114 30 0,'0'0'422'0,"0"0"-251"16,0 0-58-16,0 0 16 15,0 0-32-15,0 0-49 0,0 0 18 16,0 0-31-16,-19 3-19 16,1 17 11-16,0 6-24 15,-5 1 9-15,-4 5-11 16,4 0 10-16,-5 7-6 15,10-8-5-15,-14-1 0 16,23-14-1-16,9-10 2 16,0-2-1-16,0-4 0 15,0 0 6-15,0 0-5 16,0 0 5-16,0-26 4 16,9-13 6-16,32-11-14 15,-14-2 21-15,15 0-1 16,-15 5-22-16,14 3 16 0,-22 15-6 15,4 6-8 1,-5 8 7-16,-9 7-9 0,9 5 0 16,5 3-3-16,5 0-1 15,13 23 4-15,-5 12-1 16,6 3 5-16,8 0-8 16,0-3 4-16,10-6 0 15,-14-6-7-15,13-5 4 16,-18-3-18-16,-4-7-84 15,-5-2-104-15,-23-1-127 16</inkml:trace>
  <inkml:trace contextRef="#ctx0" brushRef="#br1" timeOffset="193582">11800 5805 247 0,'0'0'180'0,"0"0"-89"16,0 0-2-16,0 0-7 16,0 0-35-16,0 0 29 15,-91-17-36-15,91 13-17 0,0 4-21 16,32-6 13-16,4 1 0 16,24-4-2-16,22 1-12 15,14-4 8-15,-4 0-7 16,-5 0-2-16,-19 4 0 15,-26 2 0-15,-24 6-77 16,-18 0-225-16,0 0-94 16</inkml:trace>
  <inkml:trace contextRef="#ctx0" brushRef="#br1" timeOffset="193786">12015 5744 304 0,'0'0'143'16,"0"0"-41"-16,0 0-55 0,0 0 51 16,0 0-21-16,-9 163-27 15,9-105 22-15,0-5-41 16,18 3-5-16,14-4-8 16,-13-3-16-16,-10-2 5 15,0-4-7-15,5-4-46 16,-5-7-21-16,0-9-324 15</inkml:trace>
  <inkml:trace contextRef="#ctx0" brushRef="#br1" timeOffset="194050">12340 6163 435 0,'0'0'174'15,"0"0"-59"-15,0 0-36 16,0 0-7-16,0 0-29 16,0 0-40-16,-27 42 19 15,18-10-11-15,9 0-9 16,-9 3 4-16,9-6-5 16,0-3-1-16,0-5 0 0,0-9-5 15,9-4-2 1,9-2-110-16,-9-6-74 0,-9 0-264 15</inkml:trace>
  <inkml:trace contextRef="#ctx0" brushRef="#br1" timeOffset="194244">12304 5995 334 0,'0'0'166'15,"0"0"-51"-15,0 0-27 16,0 0-8-16,0 0-63 16,0 0-8-16,-32-6-9 15,32 6-6-15,0 0 0 0,0 17-5 16,9 3-125-16,14 10-157 16</inkml:trace>
  <inkml:trace contextRef="#ctx0" brushRef="#br1" timeOffset="195132">12610 6137 390 0,'0'0'197'0,"0"0"-53"15,0 0-9-15,0 0-49 16,0 0 7-16,0 0-47 0,-13-46-35 15,13 46 1-15,-10 0-12 16,1 28 0-16,9 8-2 16,-18 4 9-16,9 2-7 15,-5-8 0-15,14 1 6 16,0-5-8-16,0-7 2 16,0-12 0-16,0-1 0 15,0-4 3-15,0-6-3 16,0 0 0-16,0 0 8 15,0 0 3-15,0 0-7 16,0-16-3-16,23-12 4 16,-5-8-2-16,14 1-3 15,-13 3 0-15,-1 13 4 0,-9 4 0 16,5 9-4-16,-14 6-2 16,9 0-1-16,-9 0-10 15,9 6 13-15,9 14-3 16,-8 3 8-16,-1 4-7 15,5-7 2-15,-14 0-9 16,9-5 6-16,-9-8-14 16,0 0 11-16,0-7 4 15,9 0 2-15,-9 0 0 16,9 0 4-16,9-11-3 16,-4-16 3-16,4-4-4 0,10 4 0 15,-19 1 10 1,5 9-6-16,-5 7 2 15,-9 7-6-15,0 3 8 0,0 0-16 16,9 0 8-16,-9 0-13 16,0 7 13-16,9 14-5 15,9-4 5-15,-4 0 0 16,-5-2-5-16,10-4 4 16,-10-5-4-16,0-3-17 15,0-3 13-15,5 0-14 16,4 0 23-16,0 0 0 15,15-26 8-15,-15-6-4 16,14-9-2-16,-5-2 2 16,1-2 34-16,-5-1-20 15,-14 2 23-15,-9 9 13 16,0 9-13-16,0 11 8 0,0 6-33 16,0 9-14-16,-32 0-4 15,4 21-5-15,-13 29 7 16,14 8 0-16,8 5 1 15,19 5-1-15,0-12 0 16,10-13-9-16,49-8 7 16,19-14-36-16,18-13 14 15,14-8 15-15,0 0-36 16,0 0-5-16,-14-23-74 16,-28 0-118-16,-17 2-241 15</inkml:trace>
  <inkml:trace contextRef="#ctx0" brushRef="#br1" timeOffset="198439">20769 10247 427 0,'0'0'214'0,"0"0"-109"0,0 0 8 16,0 0-11-16,0 0-18 15,0 0-27-15,0 0 4 16,-137 0-46-16,137-2 15 15,0-2-14-15,18 1-11 16,51-8 5-16,32-1 18 16,18-3-18-16,9-5 11 15,-32 8-14-15,-23 6-2 16,-27 6-5-16,-23 0 1 16,-14 0-8-16,0 0-6 15,-9 0-24-15,0 0-22 0,0 0-30 16,0 0 20-16,0 0 7 15,-18 0 7-15,-14 0 43 16,-5 0 2-16,5 0 10 16,5 0-2-16,-6 0 9 15,6 0-7-15,13 0 22 16,5 0-8-16,9 0 16 16,0 18-22-16,0 8-7 15,0 15 37-15,0 5-28 16,0 10 21-16,23 3 1 15,-5-1-23-15,-9 0 13 16,1-11-17-16,-1-7-3 16,-9-13 4-16,0-10-6 0,0-12 0 15,0-5 11-15,0 0-8 16,-9 0-3-16,-19 0 0 16,-4 0 10-16,5 0-12 15,8 0 2-15,-4 0 0 16,14 0-3-16,0 0 7 15,9 0-4-15,0 0 0 16,0 0-19-16,18 0-4 16,33 0-19-16,17-11 42 15,1-9 6-15,0 0-6 16,-10-4 0-16,-8 4 0 16,-10 0 7-16,-5 2 3 15,-13 9 0-15,-13-3 7 0,-10 7 29 16,0-1 0-1,0-3-13-15,0 3 1 16,0 0-30-16,0 4 15 0,0 2-14 16,0 0-2-16,0 0-6 15,0 0-17-15,0 8 8 16,0 18 6-16,0 7 12 16,0-7 1-16,0 0-7 15,9 0 1-15,9-5-2 16,-9-4 1-16,14-5 0 15,-23-12-1-15,9 0-5 16,10 0 6-16,-10 0-4 16,23-25 4-16,4-14 13 15,15 1-13-15,-1 0 0 0,-9 17-3 16,-13 7 3-16,-10 14 0 16,5 0 0-16,4 0-18 15,-8 3 17-15,13 26-12 16,-14-3-3-16,14 7 14 15,-23-5-11-15,19-1 13 16,4-5 0-16,-5-6-4 16,14-16 2-16,-4 0-5 15,13 0 6-15,-8 0-8 16,-6-16 11-16,-4-10-2 16,-13 1 4-16,-19-1 1 15,9 8 13-15,-9-2-1 0,0 8-2 16,0 6 26-16,0 3-39 15,0 3 2 1,-9 0-4-16,9 0 4 0,0 0-8 16,-10 26-3-16,1 15 7 15,0 17-1-15,0 13 5 16,9 1-4-16,-14 4 0 16,14 3 8-16,-9-12-8 15,9-9 0-15,0-14 4 16,0-24-8-16,0-8 4 15,0-12 0-15,0 0-3 16,0 0 13-16,0 0 3 16,0-6 8-16,-9-33-17 0,-9-12 9 15,18-7-10 1,0-15 0-16,0-9 4 0,0 4-7 16,9 5 0-16,0 8 0 15,0 19 11-15,0 19-19 16,14 16 8-16,-23 5-17 15,9 6 17-15,10 0-17 16,13 0 17-16,4 17-9 16,5 12 7-16,-13 3-4 15,-5 6 1-15,-5 1-1 16,-18-2-2-16,0-1-2 16,0 1-9-16,0-5-4 0,-27-5-45 15,-5-7 26 1,13-14 4-16,10 0 13 0,9-6 23 15,0 0 2-15,0-6-21 16,28-15 17 0,13-5 0-16,-5 0 4 0,-4 0 0 15,-4 3 1-15,-5 8 2 16,-14-3 1-16,0 10-3 16,0-5 23-16,-9 5-14 15,9 2 7-15,-9-5 18 16,0 5-23-16,0 6 4 15,10-6-16-15,-10 6 4 16,0 0-12-16,0 0 6 16,0 0-6-16,13 12-1 15,6 2 9-15,-10 4 1 0,9 1 1 16,5-6 1-16,4-1-2 16,5-9 2-16,-4-3-3 15,13 0 3-15,-13 0 3 16,-10-3 3-16,5-9-6 15,-14-6-1-15,0 4 12 16,-9-7-13-16,0 10 9 16,0-4 26-16,0 3-28 15,0 12 12-15,0 0-7 16,0 0-13-16,0 0-1 16,0 0-13-16,0 0-8 15,0 21 18-15,0 2 4 16,9 3 5-16,23-5-5 0,5-6 4 15,-5-4-9-15,18-5 3 16,-4-6 1-16,-5 0-6 16,0 0 10-16,-13 0-3 15,-19-20 8-15,14-10-5 16,-14-10 17-16,-9-19-20 16,0-11 11-16,0-3 21 15,0-5-24-15,0 6 15 16,-32 9 0-16,-5 17-21 15,15 13 26-15,12 19-12 16,10 8-5-16,0 6-2 16,0 0-9-16,0 0-16 0,0 20 0 15,0 24 14 1,0 23 2-16,0-3 0 0,19 1 4 16,13-4-4-16,9-6 0 15,-4-8-7-15,4-10-5 16,-5-11-76-16,6-10-35 15,-15-16-70-15,5 0-108 16,-32 0-91-16</inkml:trace>
  <inkml:trace contextRef="#ctx0" brushRef="#br1" timeOffset="198625">23189 10512 368 0,'0'0'140'15,"0"0"-53"-15,0 0-53 0,0 0 41 16,0 0-33-16,215-75-5 16,-105 51-19-16,-5 2-18 15,-13 6-1-15,-24 5-95 16,-17 11-172-16</inkml:trace>
  <inkml:trace contextRef="#ctx0" brushRef="#br1" timeOffset="199203">24411 9914 299 0,'0'0'358'15,"0"0"-211"-15,0 0-33 16,0 0-25-16,0 0-1 16,0 0-50-16,-69-52-8 0,46 57-30 15,5 49 0 1,-23 19 3-16,23 11 0 0,8 6 0 16,1 1-2-16,9-1 2 15,0 1 3-15,0-1-6 16,19-4 0-16,31-14-7 15,0-20 2-15,10-14-71 16,8-18-91-16,1-14-58 16,0-6-51-16</inkml:trace>
  <inkml:trace contextRef="#ctx0" brushRef="#br1" timeOffset="199672">24718 10591 277 0,'0'0'224'0,"0"0"-109"0,0 0 19 16,0 0-46-16,-23-149-10 16,23 135-24-16,0-5-26 15,0 12 16-15,0 7-31 16,0 0-13-16,23 0 0 16,-14 0-1-16,18 0 1 15,-18 26-2-15,14 6-3 16,-14 0 4-16,1 3-5 15,-10 3 5-15,0-6-9 16,0 0 14-16,0-12-4 16,0-2 0-16,0-9 1 15,0-9-1-15,9 0 9 0,0 0 0 16,-9-16 18-16,14-21 24 16,-5-15-28-16,9-7 21 15,0 7-8-15,5 1 2 16,-4 17-15-16,-1 8-15 15,-9 13 11-15,-9 6-15 16,0 7 1-16,14 0-5 16,-5 0-15-16,9 20 7 15,1 12 7-15,13 3-12 16,-14 3 12-16,0-6-14 16,5 0-6-16,-14-5-6 15,10-7-31-15,-1-2-13 16,5-4-42-16,-5-8-112 0,14-6-305 15</inkml:trace>
  <inkml:trace contextRef="#ctx0" brushRef="#br1" timeOffset="199946">25349 9856 581 0,'0'0'122'16,"0"0"31"-16,0 0-68 16,0 0-42-16,0 0-17 0,0 0-23 15,0 0 5-15,69 20 3 16,0 25 1-16,8 13 12 16,-8 4-21-16,0 13 10 15,-10 9 21-15,-27 8-8 16,-32 7-4-16,0 5-22 15,-32 4-22-15,-46-9 4 16,-22-9-114-16,-6-14-260 16</inkml:trace>
  <inkml:trace contextRef="#ctx0" brushRef="#br1" timeOffset="203267">13723 10154 276 0,'0'0'191'15,"0"0"-145"-15,0 0 40 16,0 0 11-16,0 0-32 16,0 0-14-16,32-6-34 15,-32 6 8-15,0 0 9 16,0 0 0-16,0 0 26 16,0 0-18-16,0 0-28 15,0 0 19-15,0-6-29 0,0 6 12 16,9-6-5-16,9-2-9 15,0 2 16-15,5-6 4 16,5-3-8-16,4-2 9 16,-5-4-20-16,24-11 7 15,-1-8 11-15,19-5-17 16,-1-13 11-16,10-8-8 16,0-2-4-16,14-5 4 15,-5 3-7-15,4 3 0 16,-4-3 4-16,-9 3 0 15,0 3-4-15,4 6 1 16,-13 5 9-16,-1 3-2 16,-26 16 4-16,3-4 2 15,-13 8 24-15,5 1-34 16,4-5 10-16,10-5-4 0,8-4-6 16,10-4 5-16,18-3-9 15,4-4 3-15,15-5-5 16,3-5 5-16,29-9-3 15,-1-6 0-15,5-3 9 16,-14 3-5-16,-23 9-2 16,5 6 2-16,0 0-5 15,-14 5 5-15,5 1-4 16,-14 0 0-16,14 3 8 16,-14-4-7-16,4 4-1 15,-4 6 2-15,0 2-3 16,-14 4 1-16,5 4 0 0,-18-5-2 15,8 6 7-15,10 1-5 16,0-5 0-16,4 8 4 16,-4-7-8-16,-9 11 4 15,-1 8 0-15,-40 6-4 16,13 7 9-16,-32 1-5 16,0 5 0-16,1 1 0 15,3-4 0-15,6-4 0 16,8-4 1-16,14 0-5 15,0-7 8-15,-4 0-4 16,-5 10 0-16,-4-1 7 16,-19 10-9-16,14-4 2 15,-14 0 0-15,9 0-9 0,0-8 9 16,24-4 0-16,-1 4 0 16,-5-4 7-16,6-3-7 15,8 1 0-15,0 0 0 16,-4 2-2-16,-5-2 2 15,-13 8 0-15,-5 4-3 16,-14 2 8-16,0 6-5 16,-9-4 0-16,0 2 2 15,9 2-9-15,9-5 7 16,-4-8 0-16,14 1 1 0,-10 1 3 16,14 2-4-1,-23 3 0-15,9 6 5 0,-18-4-8 16,14 4 3-16,-14-2 0 15,18-3-8-15,-8-4 13 16,17-1-5-16,-4-1 0 16,-14 4 8-16,9 0-11 15,5 1 3-15,-23 3 0 16,9 0 0-16,1 3 0 16,-10 0 0-16,0-2-2 15,9-2 9-15,0 1-9 16,0-2 2-16,0-1 0 15,5 2-5-15,-5 2 6 16,-9 0-1-16,9-2 0 16,-9 4 3-16,0 0-3 15,0-3 0-15,0 3 4 0,0 0-4 16,0 0 0-16,0 0 1 16,0 0-1-16,-9 0-2 15,-14 0-11-15,-13 0 5 16,-6 0 16-16,6 0-13 15,-15 0 5-15,10 0 0 16,5 0 0-16,-15 0 6 16,1 0-6-16,9 0 0 15,13 0 10-15,-4 0-14 16,23 0 4-16,0 0 0 16,9 0-9-16,0 0 12 15,0 0-3-15,0 0 0 16,0 0 8-16,0 0-14 0,0 0 6 15,0 0-16-15,0 0 7 16,9 0-9-16,32 0 18 16,0-3-4-16,-4-5 17 15,13-2-13-15,-8-4 0 16,3 5 1-16,-3-2-3 16,17 2 3-16,-9 3-1 15,-4 0 0-15,5-2 5 16,-1 4-5-16,-23 4 0 15,-4 0 2-15,5 0-8 16,-19 0 6-16,5 0 0 16,-5 12-2-16,0 9 2 15,-9 5 0-15,0 3-1 0,0 4-12 16,-9 6 7 0,-14 9-53-16,5 2-122 0,-10-2-7 15,-13-6-434-15</inkml:trace>
  <inkml:trace contextRef="#ctx0" brushRef="#br1" timeOffset="205383">15293 8123 103 0,'0'0'533'16,"0"0"-421"-16,0 0-41 16,0 0 16-16,0 0-7 15,0 0-56-15,-9 10-3 16,36 27 19-16,-4 13 38 16,4 0-40-16,1 2-17 15,-14 1 1-15,4-7 2 0,-9-5-24 16,0-12 18-16,0-8-18 15,5-13 5-15,-14-1-4 16,0-7 2-16,0 0-3 16,0 0 17-16,0 0-12 15,0-15 42-15,0-17 11 16,0-15-53-16,-32-9 15 16,-9-11-2-16,13-5-14 15,-13 1 8-15,5 6-9 16,4 20-3-16,4 7 1 15,-4 5 7-15,23 16-4 16,0 8-4-16,9 6 0 16,0 3-7-16,0 0 2 0,0 0-2 15,0 12-1 1,18 17 4-16,23 6 4 0,10 0 0 16,-15-1 0-16,24 5-7 15,-10-7 4-15,-9-2-16 16,10-13 17-16,-24-8-8 15,1-9 7-15,-6 0 0 16,-12-12 3-16,8-23 2 16,-9-3-2-16,5-9 0 15,-14 1 2-15,0-4 6 16,0 9-6-16,0 7-2 16,0 10 5-16,0 12 3 0,0 10-8 15,0 2 2 1,0 0-10-16,0 8-3 0,9 24 11 15,28 6-6-15,4-6 11 16,0 0-5-16,-14 1 0 16,15-1 1-16,-6-4-12 15,-4-2 13-15,-4-8-4 16,-5 0-28-16,-5-3-144 16,-18-4-46-16,0 4-129 15</inkml:trace>
  <inkml:trace contextRef="#ctx0" brushRef="#br1" timeOffset="206100">16121 8118 187 0,'0'0'488'0,"0"0"-324"0,0 0-57 16,0 0 6-16,0 0-6 15,0 0-44-15,-87-93-19 16,74 87-13-16,3 6-29 16,1 0 23-16,9 0-25 15,-9 0-6-15,0 0 2 16,9 0-10-16,-18 14 14 0,4 4 0 16,5-1 4-1,9 0-4-15,0-1 0 0,0-2-14 16,0-6 10-16,9-4-35 15,32-4 17-15,0 0 19 16,-4 0 1-16,-5-4 0 16,-5-10 2-16,-8-4 0 15,-19 3 15-15,0 2-13 16,0 1 16-16,0 0 20 16,0 3-16-16,0 4 28 15,0 5-25-15,0-6-19 16,-9 6 19-16,9 0-25 15,0 0 0-15,0 0-2 16,0 0-7-16,0 0 5 16,32 0 0-16,18 11 4 0,-13-2-1 15,13-3 1 1,-9 0 0-16,-13-6-2 0,-10 0 0 16,-4 0 2-16,-5 0 0 15,0 0 6-15,-9-21 2 16,0 4-8-16,0-4 0 15,0-5 11-15,0 0-4 16,0 0-4-16,-18 0 0 16,4 8 4-16,14 9 2 15,-9 3-4-15,9 6 1 16,0 0-3-16,0 0-3 16,0 0-7-16,9 0 4 0,32 0 3 15,9 15-5-15,10-1 5 16,-1 4 0-16,10-4-3 15,0 1 4-15,-10-4-2 16,1-1-12-16,-24-5-98 16,-13-2-67-16,-14 3-121 15,-9-6-305-15</inkml:trace>
  <inkml:trace contextRef="#ctx0" brushRef="#br1" timeOffset="206310">16616 7695 547 0,'0'0'185'15,"0"0"-40"-15,0 0-12 0,0 0-20 16,0 0-54 0,0 0-37-16,-23-8-22 0,23 33 0 15,0 19 3-15,0 17 3 16,0 10-12-16,-9 7 3 15,-10-11-162-15,-8 1-309 16</inkml:trace>
  <inkml:trace contextRef="#ctx0" brushRef="#br0" timeOffset="213512">14899 9981 309 0,'0'0'112'0,"0"0"-45"16,0 0 18-16,0 0-23 16,0 0 7-16,0 0-21 0,0 4-14 15,0-4 19-15,0 0-28 16,0 0 9-16,0 0 14 15,0 0-21-15,0 0 16 16,0 0-9-16,0 0-6 16,0-17 26-16,0-4-51 15,0-5-3-15,0-7 8 16,9 1 0-16,0-6-5 16,1 0-3-16,-1-8 8 15,23 1-10-15,-14 0 2 16,14 3 0-16,-4 4 1 15,-10 4 3-15,5-2-4 16,4 4 0-16,5 3 5 16,-13-9-4-16,8 0-1 15,5 6 0-15,-4 3-10 0,4 12 12 16,-14-1-2-16,0 4 0 16,-4 2 7-16,4 3-9 15,-9 2 2-15,1 2 0 16,-10-1-2-16,9 4 2 15,-9-3 0-15,9 5-2 16,5-8 8-16,13 3-9 16,-9 3 3-16,14-2 0 15,10 4-6-15,-24 0 6 16,9 0 0-16,-4 0-8 16,-4 0 6-16,-10 19 0 15,9-6 2-15,-18 11-4 0,14-1-3 16,-5 1 7-16,0 8 0 15,0-3-1-15,0 3 8 16,1 6-7-16,-1 0 0 16,14 0 5-16,-14 2-6 15,9-1 1-15,5-8 0 16,-5 2-6-16,1-5 10 16,-1-4-4-16,-4-4 0 15,4 1 5-15,0-4-9 16,5-2 4-16,-14 3 0 15,10-4-3-15,-10-2 6 16,0-6-3-16,5 2 0 16,-5 4 6-16,0-6-5 0,9-1-1 15,-9 4 0 1,1-3-5-16,12 3 5 0,-12-7 0 16,-1-2-4-16,0 0 9 15,0 0-5-15,5 0 0 16,-14 0 1-16,18 0 5 15,-9-11-2-15,10-7-4 16,3-8 3-16,6 0 6 16,-10-6-8-16,14-3-1 15,-4-3 1-15,4 1-2 16,-5-2 1-16,14-2 0 16,-13-6-2-16,4-5 6 15,-5 3-4-15,5-4 0 16,-4 1 8-16,4-1-10 0,-5-3 2 15,5 1 0-15,-4 0-5 16,-10 0 8-16,14 5-3 16,-13 3 0-16,3-3 6 15,-3 11-8-15,-1-8 2 16,0-4 0-16,14 5-6 16,-13-1 8-16,13 9-2 15,-5 0 0-15,-8 12 7 16,3 12-10-16,-12 2 3 15,-1 7 0-15,-9 1-7 16,0 4 7-16,0 0 0 16,9 0-2-16,0 0 1 15,14-3 1-15,-5 3 0 0,1-6 1 16,3 4-2-16,-3 2 1 16,-10 0 0-16,0-6-3 15,-9 6 6-15,0-3-3 16,0 3 0-16,0 0-2 15,9 0-5-15,-9 0 4 16,14 0 3-16,4 9-7 16,1 11 12-16,3 6-5 15,-12 12 0-15,8 3 1 16,-9 9-4-16,0 2 3 16,0-8 0-16,-9 3-6 15,14 0 11-15,-14-4-5 0,9 4 0 16,0-1 10-16,1 4-14 15,-1 2 4-15,0 1 0 16,5-7-6-16,-5 6 7 16,-9-1-1-16,0 1 0 15,9-8 9-15,-9 3-12 16,0-7 3-16,9-2 0 16,0 0-1-16,0-3 1 15,1-2 0-15,12-2-1 16,-12-5 4-16,-1 1-3 15,9-1 0-15,-4-8 3 16,4 2-7-16,-9-6 4 16,0-2 0-16,14 6 0 0,-14-10 1 15,10 4-1-15,-10-6 0 16,9-1 7-16,-4-1-13 16,4 1 6-16,-9-5 0 15,23 0 1-15,-13 0 4 16,-1 0-5-16,0 0 0 15,5-14 10-15,-4-10-6 16,-1-4-4-16,5-10 6 16,-5-9-5-16,0-8 2 15,24-7-3-15,-24-3 0 16,14-10 8-16,-14 2-7 16,14-5-1-16,-23-7 0 15,1 3-3-15,-1 3 3 16,0 7 0-16,-9 5-3 0,9 3 11 15,-9 5-8-15,9 3 0 16,5 4 2-16,-14 0-8 16,9 5 6-16,-9-9 0 15,9 4 0-15,0-9 4 16,1-1-4-16,-1 1 0 16,4-5 0-16,6 4-5 15,-10 3 5-15,9 4 0 16,5 12-6-16,-5-7 12 15,1 9-6-15,13 3 0 16,-14 0 3-16,23 3-8 16,-13 1 5-16,4 5 0 15,4-4-9-15,-4 7 14 0,-4 12-5 16,-19 6 0-16,0 3 7 16,-9 5-17-16,14 0 10 15,4 0-8-15,1 5-3 16,13 11 9-16,-14 4 2 15,9 4 0-15,5 2 3 16,-4 6-4-16,4 0 1 16,-14 3 0-16,1-3-6 15,3 0 6-15,-3 6 0 16,-10-1 0-16,0 11 4 16,5-8-4-16,-14 4 0 15,0 0 1-15,0 6-6 0,0 8 5 16,9 8 0-16,-9 7-2 15,0 0 7-15,0 0-5 16,0-8 0-16,0-1 4 16,0 0-10-16,0-6 6 15,-9 1 0-15,-5-1-1 16,5 3 3-16,0-2-2 16,9 5 0-16,-9-2 10 15,-1-4-13-15,10-6 3 16,0-2 0-16,0-7-6 15,0-5 9-15,19-3-3 16,-1 1 0-16,5-8 7 16,-5 2-11-16,1-4 4 0,13 0 0 15,-23-5-3-15,9-1 3 16,5-8 0-16,-5 0 0 16,-9-4 4-16,10-2-4 15,-6 0 0-15,-3-6 0 16,8 2-3-16,-18-2 3 15,9 0 0-15,0 0 0 16,0 0 11-16,5 0-11 16,4-6 0-16,-8-16 4 15,8-4-1-15,14-10-3 16,-5-5 0-16,5-11 1 16,-13-6 7-16,13-9-8 15,-14 3 0-15,0-1 8 0,5 0-9 16,-14 0 1-16,1-3 0 15,-1 7 3-15,-9-6 5 16,0 3-8-16,9 0 2 16,0-9 9-16,0-3-10 15,5-9-1-15,-14 0 0 16,9 3-3-16,-9 10 9 16,9 5-6-16,-9 6 0 15,0-1 7-15,0 6-10 16,0-2 3-16,0 6 0 15,0-3-7-15,0-1 8 16,0 3-1-16,0-2 0 16,0 5 8-16,0 12-9 15,0 6 1-15,0 10 0 0,0 4-6 16,9 6 6 0,1 6 0-16,-1 0-1 0,5-2 5 15,4-1-7-15,0-6 3 16,0 1 0-16,14-1-5 15,-4-3 5-15,13 10 0 16,-9 0-6-16,-14 4 2 16,1 4 4-16,-1 0 0 15,5 0-2-15,-5 0-6 16,1 0 8-16,13 6 0 16,-14 3-5-16,0 0 6 15,5 5-1-15,-5 7 0 0,-8 2 2 16,-1 3-6-16,5 3 4 15,-5 3 0-15,0 5-5 16,0-1 11-16,9 9-6 16,5 1 0-16,-14 3 2 15,0 4-2-15,1-1 0 16,-1 4 0-16,-9 2-5 16,0 9 4-16,0-5 1 15,0 11 0-15,-9-1 4 16,-1 1-4-16,-8-6 0 15,18 1 2-15,-14-8-2 16,14-1 0-16,0-1 0 16,0-5-6-16,-9 2 12 0,9-6-6 15,0 11 0 1,-9-5 4-16,9 3-5 0,-9-3 1 16,0 2 0-16,9-6-3 15,0-3 3-15,-9 1 0 16,9 3 0-16,0-5 6 15,0-1-6-15,0-2 0 16,0 0 0-16,0-3-9 16,0-3 12-16,0-3-3 15,0-4 0-15,9-1 5 16,-9-4-5-16,9-5 0 16,9-7-32-16,-9-14-115 15,23 0-373-15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0:49.84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11883 274 69 0,'0'0'569'0,"0"0"-447"16,0 0-16-16,0 0 21 0,0 0-41 16,0 0-32-16,-151-3-38 15,101 85-3-15,-10 23 30 16,-8 14-20-16,8 4 1 15,14-1 7-15,5 7-21 16,41-6 14-16,0-4-24 16,0-5-5-16,60-15-2 15,17-9 4-15,33-19-54 16,28-31-132-16,8-26-238 16</inkml:trace>
  <inkml:trace contextRef="#ctx0" brushRef="#br0" timeOffset="618">12501 1307 639 0,'0'0'58'16,"0"0"-8"-16,0 0-50 15,0 0 81-15,0 0-4 16,256 55-24-16,-164-41-31 16,-14-5 4-16,0-3-12 15,-10 0-14-15,-8-3 25 0,-10-3-17 16,-9 0 8 0,-22 0 12-16,-1 0-27 0,-9 0 26 15,-9 0 5-15,0-18 14 16,0-16-11-16,0-7-28 15,0-6-4-15,0-8 8 16,-18-10-9-16,9-1 3 16,-10-8-5-16,-4-5 4 15,5 4-3-15,0-1-1 16,9 12 0-16,-5 9-1 16,14 11 6-16,0 18-5 15,0 2 0-15,23 9-3 16,36 4-5-16,10 5 6 15,18 6-1-15,14 0-9 16,-5 3 12-16,4 32 0 16,-31 11-5-16,0 16-5 0,-10 4 10 15,-31 2-5-15,-14 2-19 16,-14 0 18-16,0 6-19 16,-42-1 9-16,-17 1 9 15,-10-9 7-15,28-14 4 16,23-15-4-16,8-10-16 15,10-10 16-15,19-6-28 16,49-12 14-16,33 0 13 16,46-32-11-16,31-20-19 15,-8-7-52-15,-24 2-33 16,-27 1-39-16,-32 6-48 0</inkml:trace>
  <inkml:trace contextRef="#ctx0" brushRef="#br0" timeOffset="1008">14909 0 392 0,'0'0'261'0,"0"0"-113"15,0 0-20-15,0 0-12 16,0 0-33-16,0 0-71 15,82 93 14-15,5 6 47 16,14 21-27-16,13 14-5 16,-13 3 3-16,-14-6-39 15,-37 4 18-15,-41-1-23 0,-9 0-8 16,-96-2-2 0,-73-15-120-16,-19-16-439 0</inkml:trace>
  <inkml:trace contextRef="#ctx0" brushRef="#br0" timeOffset="-7653">316 1324 650 0,'0'0'147'0,"0"0"-39"15,0 0 14-15,0 0 9 16,0 0-30-16,0 0-74 16,-60-85 2-16,102 59-18 15,3 6-6-15,6 7-1 16,-1 11-4-16,-9 2 0 16,5 0-4-16,-14 18 1 15,9 17 3-15,-22 11 0 16,-10 19-3-16,-9 17-5 15,-9 11 8-15,-60 3 0 16,-13-9 2-16,-5-17 6 0,27-23-8 16,24-21 0-16,22-15 2 15,5-4-6-15,9-7 4 16,0 0 0-16,0 0-8 16,0 0-4-16,9 0 3 15,41 0-2-15,28-18 11 16,23-8-1-16,9-3 1 15,-14-4-14-15,14 2-4 16,-10 7-63-16,-22 6-36 16,-28 18 0-16,-40 0-149 15,-10 10-166-15</inkml:trace>
  <inkml:trace contextRef="#ctx0" brushRef="#br0" timeOffset="-7414">0 2290 379 0,'0'0'202'0,"0"0"-170"16,0 0 3-16,0 0 27 16,238-67 36-16,-91 25-31 15,22-1-34-15,10-4-10 16,-33 12-19-16,-50 15 3 15,-36 14-14-15,-37 6 1 0,-23 0-90 16,0 18-98 0,-42 16-206-16</inkml:trace>
  <inkml:trace contextRef="#ctx0" brushRef="#br0" timeOffset="-7234">119 2488 358 0,'0'0'176'0,"0"0"-129"16,0 0 28-16,0 0 26 16,224-44-6-16,-114 12-40 15,28-6-36-15,-10-8-3 16,-9 5-16-16,-28 9-11 16,-31 11-69-16,-33 16-140 0,-27 5-266 15</inkml:trace>
  <inkml:trace contextRef="#ctx0" brushRef="#br0" timeOffset="-5755">1827 1413 382 0,'0'0'177'16,"0"0"-43"-16,0 0 6 15,0 0-46-15,-10-164-19 16,1 134 10-16,9 7-23 16,-14 7 10-16,5 8-24 15,9 8-11-15,-9 0-3 16,9 0-34-16,0 0-7 16,-18 29 5-16,-14 39 2 15,-19 21 1-15,15 14-1 16,4-3 1-16,32-13-4 15,0-9 3-15,14-16-7 16,40-15 7-16,29-19-40 16,-5-16 1-16,0-12 16 0,13 0 16 15,-22-21 6-15,-1-22 1 16,1-13 0-16,-19-11 20 16,-13-11-19-16,-28-15 26 15,-9-10 2-15,0-2-17 16,-9 12 19-16,-28 20-15 15,-13 24-15-15,-19 25 4 16,10 12-5-16,-10 12-3 16,1 0 3-16,17 21-24 15,10 23-12-15,32 17-103 16,9 6-86-16,18 6-128 16</inkml:trace>
  <inkml:trace contextRef="#ctx0" brushRef="#br0" timeOffset="-4054">2509 1473 552 0,'0'0'224'16,"0"0"-101"-16,0 0-21 16,0 0 8-16,0 0-25 15,0 0-64-15,0-43-13 16,0 43-8-16,0 11-9 15,0 24 9-15,0 8 3 16,0 1-1-16,0 3 4 0,0-9-2 16,0-4-4-1,0-7 0-15,9-10 7 0,9-7-9 16,-18-8 2-16,9-2 0 16,14 0-7-16,-5 0 17 15,1-23-6-15,13-15 5 16,-14-8-3-16,-9-1 8 15,0 3-13-15,-9 12 7 16,10 14-9-16,-10 13 7 16,0 5-2-16,0 0-4 15,13 0-22-15,6 23 13 16,8 9 6-16,5 3 5 0,-14-7-13 16,1 0 16-16,13-14-5 15,-23-8 0-15,0-6-7 16,-9 0 2-16,9 0 5 15,-9-3 0-15,9-20 8 16,5-7-8-16,-14 2 0 16,9-5 6-16,0 3 0 15,1 8-6-15,-10 7 0 16,9 12-2-16,0 3-3 16,14 0 0-16,-5 0-2 15,14 12-1-15,5 14 5 16,-5 0 3-16,-5 1 0 15,5-7-19-15,5-6 7 0,-5-4-13 16,-5-10-3-16,5 0 24 16,-13 0-4-16,-1-12 8 15,0-14 0-15,-4-7 11 16,-5-2-7-16,-9-2-4 16,0 1 0-16,0-2 36 15,-32 4-30 1,-4 4 24-16,13 13-7 0,4 8-19 15,1 9-4-15,9 0-15 16,9 0 13-16,0 35-2 16,0 12 4-16,0 9 0 15,46-7-6-15,13-9-9 16,10-10-22-16,22-18-1 16,6-12 10-16,3 0 21 0,1-27-2 15,-14-8 9-15,-28-3 2 16,-31 7 7-16,-5-5-9 15,-23-2 15-15,0 3-11 16,-14 0 26-16,-32 9-5 16,-4 5-19-16,-10 13 6 15,10 5-9-15,13 3-2 16,5 0-1-16,23 9-2 16,9 19-3-16,0 5 2 15,19-1-14-15,22-6 0 16,9-8-42-16,-4-10 38 15,-5-5 12-15,-9-3 6 16,-14 0 3-16,-8 0 1 0,-10-9 0 16,0-1 25-1,0 2-15-15,0 6 41 0,0 2-7 16,0 0-37-16,-10 12-8 16,-8 38 0-16,-23 31 0 15,23 21 18-15,4 15-14 16,14 8 3-16,0 18 0 15,23 26-1-15,13 18 1 16,15 14-1-16,-1-2 28 16,0-21-20-16,-22-30-14 15,4-34 0-15,-23-44 0 16,-9-32 7-16,0-20-9 0,0-18 4 16,-50 0 1-16,-37-10 58 15,-41-33-53-15,-14-30-6 16,4-26-2-16,1-35-3 15,27-21 0-15,32-18 2 16,51-13-23-16,27-3 6 16,37 3-17-16,63 10 5 15,28 30 27-15,19 24-4 16,13 23 7-16,-13 21 0 16,8 10 2-16,-13 12-5 15,-14 12 3-15,-32 16 0 16,-18 10-1-16,-27 12 3 15,-19 3-2-15,-14 3 0 16,-18 0-1-16,0 0-3 16,0 0 4-16,0 0 0 0,0 0-6 15,0 0 9-15,0 0-3 16,0 0 0-16,0 0 1 16,0 0-4-16,0 0 3 15,0 0-14-15,-18 0 14 16,-24 0 1-16,1 0 4 15,5 0-3-15,4 9 4 16,4 11-6-16,-4 6 0 16,14 10-8-16,18 5 3 15,0 2 5-15,0-4-12 16,0-13 12-16,41-12-41 16,9-14-5-16,-4 0 25 0,-5 0 19 15,-13-9 2-15,-5-13 0 16,-5-3 1-16,-18 2 14 15,0 3-15-15,0 5 29 16,0 9 19-16,0 4-27 16,0 2 29-16,0 0-50 15,0 0-6-15,18 5 0 16,5 22 1-16,14 1 5 16,13 5 0-16,0-4 9 15,1-9-7-15,-5-2-2 16,13-7-1-16,-18-5-4 15,-13-6-25-15,4 0-83 16,-14-17-117-16,-18-34-385 0</inkml:trace>
  <inkml:trace contextRef="#ctx0" brushRef="#br0" timeOffset="-2981">5406 1199 522 0,'0'0'174'0,"0"0"-53"0,0 0-19 15,0 0 13-15,0 0-55 16,0 0-19-16,0-41-41 15,0 41 0-15,0 26 0 16,14 15 0-16,-5 15 1 16,9 3 9-16,-9 1-8 15,-9-3 5-15,19-6-7 16,-19-16 0-16,13-9-5 16,-3-18 6-16,-10-4-1 15,0-4 5-15,0 0 0 16,0 0 5-16,0-23 1 15,0-21-2-15,0-29-1 16,0-20-3-16,18-10 2 0,0-4-6 16,5 7 8-1,-14 19-9-15,-9 17 0 0,0 25 8 16,0 19 2-16,0 20-4 16,0 0-6-16,19 18 0 15,13 31-20-15,13 24 20 16,15 14 0-16,-1 13 5 15,10 2-6-15,0-9 1 16,4-10 0-16,-4-20-8 16,-10-16 1-16,1-15 7 15,-24-14 0-15,-17-16-4 16,3-2 2-16,-22 0 2 0,0-29 0 16,10-24 24-16,-10-10-4 15,0-19 8-15,0-17-12 16,0-4-16-16,0-5 21 15,0 3-21-15,-32 10 2 16,13 22-2-16,10 23 0 16,0 27 0-16,9 16 0 15,0 7-6-15,0 0-20 16,18 30-52-16,33 31 6 16,26 21-78-16,-8 5-131 15,9 0-215-15</inkml:trace>
  <inkml:trace contextRef="#ctx0" brushRef="#br0" timeOffset="-2643">6880 1327 138 0,'0'0'336'0,"0"0"-173"16,0 0-63-16,0 0 5 15,0 0-14-15,-247-137-41 16,215 137-26-16,4 0-24 15,19 29 1-15,9 21-4 16,0 8-4-16,0-3 7 16,9 2-8-16,28-20-4 15,13-14 9-15,1-5 0 16,-1-16 3-16,-4-2 1 16,-14 0 1-16,-5-11 0 0,-13-21 18 15,-14-5-19-15,0-5 16 16,0-7 3-16,-41 2-13 15,-10 6 13-15,15 6-20 16,4 11-12-16,13 13 2 16,19-1-24-16,0 9-48 15,19 0-178-15,40-5-167 16</inkml:trace>
  <inkml:trace contextRef="#ctx0" brushRef="#br0" timeOffset="-1721">7351 782 420 0,'0'0'136'0,"0"0"-27"16,0 0 46-16,0 0-44 0,-9-155 2 15,0 155-60-15,9 0-8 16,0 32-45-16,0 32 5 16,0 23 11-16,9 10-9 15,10-1-5-15,-10 1 13 16,14-7-15-16,-5-5 0 15,0-16-1-15,5-16 6 16,-5-15-10-16,-8-17 2 16,-10-16-32-16,0-5-17 15,0 0 13-15,0-9 22 16,-42-25-17-16,6-8 1 0,-24-4 33 16,10-1 0-1,0 3 2-15,13 4 1 0,14 11-3 16,14 5 0-16,9 10-4 15,0 5-1-15,9 9-4 16,41 0 7-16,19 0 4 16,23 0-5-16,-5 0 3 15,13 0 0-15,-22 0 1 16,-9 0 2-16,-10 0-3 16,-17 0 1-16,-33 0 5 15,0 0 7-15,-9 0 2 16,0 0-1-16,0 0 27 15,0 0 1-15,-18 0-17 16,-15 0 2-16,6 0-23 16,4 0-4-16,5 15 0 0,9 11-1 15,-14 9-10-15,23 3 10 16,0-4-3-16,0-1-1 16,0-10-19-16,14-10-21 15,13-9 17-15,14-4 28 16,-13 0-2-16,-5-11 4 15,-5-13-1-15,0-2 6 16,-18 3-2-16,0 0 5 16,0 5 1-16,0 5-6 15,0 12 30-15,0 1-19 16,0 0-15-16,0 0-1 16,0 6-19-16,32 20 19 0,-4 6 0 15,4 0-2-15,13-6-4 16,6-5 6-16,-1-11 0 15,10-2-10-15,-10-8 4 16,10 0 6-16,-24-18 0 16,5-21 3-16,-13-7-4 15,-5-16 1-15,-14-5 0 16,-9-3 17-16,0-3-8 16,0 3 16-16,-23 9 10 15,5 11-15-15,-10 18 25 16,14 15-21-16,5 12-22 15,9 5-2-15,0 5-3 16,0 42 2-16,0 17-11 0,0 17 24 16,0 8-14-16,9-8 2 15,24-8-4-15,-6-12 0 16,5-17-45-16,5-12-57 16,-14-12 7-16,-5-11-34 15,-9-9-74-15,-9 0-98 16</inkml:trace>
  <inkml:trace contextRef="#ctx0" brushRef="#br0" timeOffset="-1422">8317 1190 110 0,'0'0'165'15,"0"0"-34"-15,0 0-29 16,0 0-13-16,0 0-37 0,0 0-52 16,-36-52 7-1,95 42 0-15,19-3 17 0,9-6-18 16,-9 5 15-16,-19 8 33 15,-17 4 2-15,-24 2 4 16,-4 0-32-16,-14 0 2 16,0 0 2-16,0 0-12 15,0 8 18-15,9 17-9 16,0 14 15-16,-9 5 13 16,9 9-43-16,9-1 4 15,-9 1-10 1,14-7-2-16,-4-9-2 0,13-7-4 15,-14-12-30-15,0-10-52 16,1-8-65-16,4-2-89 16,-5-44-124-16</inkml:trace>
  <inkml:trace contextRef="#ctx0" brushRef="#br0" timeOffset="-1274">8922 826 398 0,'0'0'122'0,"0"0"23"16,0 0-33-16,0 0 3 15,0 0-41-15,0 0-74 16,-92-108-3-16,92 127-4 16,0 27-24-16,0 9-111 15,0 0-206-15</inkml:trace>
  <inkml:trace contextRef="#ctx0" brushRef="#br0" timeOffset="-530">9237 1275 327 0,'0'0'269'15,"0"0"-105"-15,0 0-28 16,0 0-41-16,0 0-2 16,0 0-21-16,-91-117-33 15,63 111-4-15,19 6-5 16,0 0-24-16,9 0-6 0,-14 26-6 15,5 24 6 1,0 14-6-16,9-6 6 0,0-6-9 16,9-8 7-16,32-14-33 15,10-19-8-15,8-11 7 16,1 0 10-16,-5-14 25 16,-14-20 2-16,-9-11 2 15,-23-5 8-15,-9-2-5 16,0-6-1-16,-23-1 10 15,-23 1-13-15,-13 11 19 16,9 12-17-16,-1 21-3 16,24 11 18-16,4 3-19 15,5 14 0-15,8 36 0 16,-8 14 3-16,18 9-4 0,0-6 1 16,0-9-6-16,28-11-2 15,22-12 7-15,0-11 1 16,10-17-7-16,-5-7 17 15,4 0-10-15,1-11 1 16,8-15 7-16,-26-6 0 16,8 2-5-16,-23 2-3 15,-4-1 9-15,-4 9 1 16,-10 4-2-16,-9 11 1 16,9 5-8-16,-9 0-2 15,9 0-3-15,14 15-4 16,-5 14-2-16,1 0 16 15,13 0-6-15,-5 0 0 16,-4-2 8-16,-5-6-9 16,1-8 1-16,3-4 0 0,-3-9-10 15,-1 0 22-15,14 0-11 16,-14-5 0-16,10-20 3 16,4-6-4-1,5-3 0-15,13-2 0 0,-9 13 4 16,-13 8-4-16,4 12 0 15,-5 3-1-15,5 0-10 16,-14 29 1-16,1 6-4 16,4 6-61-16,-14-4-25 15,9-1-246-15</inkml:trace>
  <inkml:trace contextRef="#ctx0" brushRef="#br0" timeOffset="4376">6308 3465 721 0,'0'0'173'15,"0"0"-47"-15,0 0 0 16,0 0-48-16,0 0 5 15,0 0-28-15,-110-116-35 16,110 116 1-16,0 0-21 16,0 0 0-16,0 34-1 15,0 34 4-15,-18 33-3 0,-5 25 0 16,-5 17 4 0,5 14-3-16,14 7-1 0,9 2 0 15,0 3 2-15,9 3 3 16,23 16-5-16,10 9 0 15,3 7 8-15,6 3-12 16,-1-4 4-16,-13 0 0 16,-5 4 6-16,-14 3-1 15,14 6-5-15,-4 0 0 16,-10-12 13-16,5-8-13 16,4-13 0-16,14-11 0 15,-13-9 4-15,13-13 0 16,-13-25-4-16,4-9 0 15,-5-5 8-15,-13 0-10 16,-5 0 2-16,0 0 0 0,-9-9-5 16,0-3 11-1,0-11-6-15,0-10 0 0,0-11 5 16,0-14-6-16,0-15 1 16,-9-12 0-16,9-12-4 15,0-2 4-15,0-6 0 16,0-3 0-16,0 0 6 15,0-3-6-15,0 0 0 16,0 0 1-16,0 0 0 16,0 0-1-16,0 0 0 15,0 0-2-15,0 0 4 16,0 0-2-16,0 0 0 0,0 0-14 16,0 0 11-16,9 0-14 15,28 0 17-15,36 0 4 16,5-3 5-16,32-6-9 15,18-3 0-15,18-2-1 16,33 5-7-16,-14 4 6 16,22 1-4-16,1 4 0 15,-9 0 1-15,-10 0 5 16,-23 4 0-16,15 13 1 16,3-2-7-16,33 2 6 15,50-8 0-15,60-1-6 16,9-5 8-16,41 3-2 15,-23 0 0-15,-27 3 0 16,-23 5-3-16,-46 5 3 16,-23 0 0-16,-14-2-9 0,14-1 9 15,0-8 0-15,33-8-1 16,31 0 0-16,14 0 1 16,4-2 0-16,1-9 5 15,-51-2-13-15,-23 4 8 16,-27 0 0-16,-18 7-1 15,-1-2 5-15,1 4-4 16,-5-2 0-16,-5 2 3 16,0-4-6-16,-22 4 3 15,-1 0 0-15,15-4-5 0,8 0 12 16,-4 4-7 0,4-4 0-16,-13 4 7 0,-28 0-13 15,-27 0 6-15,-24 0 0 16,-26 0-6-16,-1 0 12 15,-22 0-6-15,-10 0 0 16,-4 0 7-16,-14 0-6 16,0 0 0-16,0 0 0 15,0 0 12-15,0 0-9 16,0-5 4-16,0-4-8 16,-14-2-9-16,-4-4 4 15,-10 0-9-15,-13 1 14 16,-9 0-3-16,-19-4 4 15,-9 4-1-15,-9-4 0 16,5 3 3-16,36 4 2 0,23 2-5 16,14 7 0-16,9 2-6 15,0 0-2-15,0 0-14 16,9 0 16-16,23 0 1 16,5 13 5-16,22 5 0 15,1-3 0-15,18 2 3 16,-19-3-3-16,1 2 0 15,-10 1-6-15,-9 0 12 16,-13 4-6-16,-10-1 0 16,5 4 0-16,-23 4-5 15,0 4 5-15,-23 4-16 16,-55 5-86-16,-50 0-201 16,-19 2-219-16</inkml:trace>
  <inkml:trace contextRef="#ctx0" brushRef="#br0" timeOffset="5388">5978 3284 469 0,'0'0'141'0,"0"0"-52"16,0 0 28-16,0 0-7 15,0 0-46-15,0 0 6 16,0 0-13-16,51-67-10 0,-51 67-27 16,0 9-20-16,-51 41 0 15,5 20 35-15,-22 14-29 16,17-8 15-16,1-12-21 15,9-8 5-15,23-18-4 16,-1-10-1-16,10-7 0 16,9-12-2-16,0-6 3 15,0-3-1-15,0 0 7 16,0-18-7-16,28-31 21 16,31-21-19-16,1-12-1 15,8-2-1-15,10 8 8 16,-9 11-8-16,-10 16 0 15,-8 16 7-15,-10 13-18 16,-5 14 11-16,6 6-4 16,17 0-1-16,-9 12-11 0,10 20 16 15,-5 12 0-15,-5 5-3 16,19 4-3-16,-19 2-55 16,1-8-203-16,-33-6-339 15</inkml:trace>
  <inkml:trace contextRef="#ctx0" brushRef="#br0" timeOffset="5849">4381 2590 600 0,'0'0'145'0,"0"0"-85"16,0 0 33-16,0 0 19 16,0 0 3-16,0 0-28 0,-128-32-70 15,169 17-8-15,46-8-6 16,32 0 7-16,18-3-10 16,-9 5 0-16,-18 6-5 15,-32 7-1-15,-28 2-42 16,-31 6-17-16,-19 0-23 15,0 0-8-15,0 0 12 16,-19 14-19-16,-22 8-58 16,14 0-116-16,-5-4-41 15</inkml:trace>
  <inkml:trace contextRef="#ctx0" brushRef="#br0" timeOffset="6004">4816 2511 173 0,'0'0'151'0,"0"0"-43"15,0 0 8-15,0 0-25 0,0 0-16 16,0 0-36-16,-78 50-30 15,78 8 33-15,0 17 46 16,0 5-64-16,18-7 8 16,-9 0-24-16,0-9-7 15,5-4 3-15,-5-3-4 16,-9-5-32-16,0-11-101 16,19-13-138-16</inkml:trace>
  <inkml:trace contextRef="#ctx0" brushRef="#br0" timeOffset="6252">5081 3004 466 0,'0'0'183'0,"0"0"-110"16,0 0 53-16,0 0-21 15,0 0-64-15,0 0-31 16,-9-26-10-16,9 44 0 15,0 8 1-15,-9 6 13 16,9 3-14-16,0-6 0 16,0-3-4-16,0-5 2 15,0-7-28-15,9-2-33 0,-9-4-118 16,0-3-317 0</inkml:trace>
  <inkml:trace contextRef="#ctx0" brushRef="#br0" timeOffset="6425">4944 2742 363 0,'0'0'198'16,"0"0"-94"-16,0 0-13 16,0 0 14-16,0 0-84 15,0 0 2-15,59-32-23 16,-31 32-5-16,4 2-16 15,-5 19-230-15</inkml:trace>
  <inkml:trace contextRef="#ctx0" brushRef="#br0" timeOffset="7210">5328 2794 520 0,'0'0'150'16,"0"0"-64"-16,0 0 21 16,0 0-43-16,0 0-51 15,0 0-5-15,-18 21-6 16,18 11 9-16,0 1-4 0,0-5 4 16,0 4-11-16,0-6 0 15,0 0 5-15,0 0-4 16,0-5-1-16,0-3 0 15,9-7-2-15,-9-5 4 16,0-6-2-16,9 0 0 16,0 0 0-16,14-9 34 15,-14-14 23-15,1-3-33 16,-1 6 27-16,-9 2-33 16,0 9 2-16,0 4-5 15,0 1-8-15,0 4-4 16,0 0-3-16,9 0-12 15,0 0 8-15,14 0-13 0,-14 11 17 16,9 10 0 0,1 0 4-16,-6-4-12 0,-3-3 6 15,-1-4-3-15,0-7 0 16,-9-3-5-16,9 0 10 16,-9 0 1-16,0 0 6 15,9-3 3-15,5-17-10 16,-5 2 1-16,0 4-3 15,0 2 2-15,1 2 0 16,-10 8-2-16,0-1 2 16,0 3 0-16,18 0-3 15,-4 0-14-15,13 11 12 16,14 5 5-16,5-5-2 16,4 1-6-16,10-7-1 0,-1-5 8 15,-8 0 1-15,-10 0-21 16,-14 0 19-16,-17-17 2 15,-10-12 0-15,0-10 4 16,0-1 6-16,0-1-10 16,-10 3 0-16,-17 9 10 15,4 11-6-15,5 13 1 16,18 5-2-16,-9 0-3 16,-14 20-2-16,23 18 2 15,0 10-7-15,0-6 10 16,0-4-9-16,32-6 6 15,27-6 0-15,19-8-9 16,14-6 6-16,13-3-43 16,5-6-216-16,-23-1-293 0</inkml:trace>
  <inkml:trace contextRef="#ctx0" brushRef="#br0" timeOffset="12327">17426 9570 20 0,'0'0'108'0,"0"0"-3"16,0 0 14-16,0 0-25 15,0 0-11-15,0 0-10 16,0 0-46-16,-50-29 26 0,41 29-12 15,0 0 12 1,9 0 15-16,0 0-38 0,0 0-16 16,0 0 26-16,0 0-33 15,0 0 11-15,0 0 11 16,0-6-9-16,18-6 4 16,42-1-10-16,31-12 14 15,14-1 7-15,5-6-24 16,0 3-6-16,9-3 7 15,-23 6-3-15,-27 8-7 16,-28 9-2-16,-23 6-31 16,-18 3-4-16,0 0-54 15,0 0-6-15,-27 0 28 0,-14 6-10 16,0 6-9 0,13-4 25-16,1 4 41 0,4 6 20 15,-14 2 0-15,5 6 0 16,-5 3 23-16,5 7 10 15,14 2 2-15,9 8 32 16,-5 13-30-16,5 5 21 16,0 14-20-16,9-2-16 15,0-3 3-15,0-8-23 16,0-16 4-16,0-9-6 16,0-13 8-16,0-12-6 15,0-9-2-15,0-6 0 16,0 0 11-16,-18 0-10 15,-14 0 3-15,4 0 2 0,10-15 1 16,18 6-3-16,0 0-4 16,0 4 1-16,0-7-6 15,0-7 5-15,9 0 0 16,50-14-6-16,10-1 12 16,18-7-4-16,14-6 0 15,-5-2 5-15,-18 7 6 16,-28 11-5-16,-18 16 10 15,-23 10 34-15,-9 5-18 16,0 0 6-16,0 0-18 16,0 0-19-16,0 0 2 15,0 5-5-15,0 33-4 16,0 12-3-16,19 5 14 0,-10-9-6 16,-9-8-1-16,23-11 8 15,-14-12-12-15,-9-10 4 16,9-2 0-16,-9-3 2 15,0 0 3-15,9 0 3 16,9-26 7-16,5-15-14 16,14-6 11-16,-5 10-12 15,-14 13 6-15,-18 18 1 16,9 6-7-16,-9 0 0 16,10 0 0-16,12 0-25 15,6 6 21-15,13 11-5 16,-4 1 18-16,22-3-10 0,-8-6 1 15,8-4 0 1,-18-5 1-16,-4 0 6 0,-5 0-7 16,-5-17 4-16,-4-15 0 15,-4-6 12 1,-1-3-16-16,-18 6 5 0,0 12 21 16,0 12 13-16,0 7 49 15,0 4-52-15,0 0-36 16,0 0 0-16,0 0 0 15,0 32-24-15,0 35 20 16,0 30 4-16,0 22 0 16,0 7 0-16,0-4 10 15,0-11-5-15,-9-18-5 16,9-29 3-16,0-29-8 16,0-15 8-16,-9-16-3 0,9-4 17 15,-10 0-15-15,1-26 39 16,-4-39-3-16,3-28-29 15,1-12-11-15,9-12 5 16,0-8-3-16,0-4 0 16,9 10 5-16,14 34-5 15,-14 27 0-15,1 26 3 16,-1 20-15-16,0 6 4 16,-9 4-6-16,23 2 8 15,-5 0-34-15,23 11 30 16,5 24 7-16,-5 15-22 15,-22 11 13-15,-10 1-17 16,-9-1 9-16,0-9-30 0,-9-11-18 16,-10-15 12-1,10-8 18-15,0-13-9 0,9-5 41 16,0 0-15-16,27 0-3 16,24 0 10-16,17-23 17 15,19-37-3-15,14-17 4 16,-23-4 1-16,-9 6 2 15,-28 24 5-15,-41 13 15 16,0 15 32-16,0 11-6 16,0 9 15-16,0 3-22 15,0 0-41-15,0 0 2 16,-9 21-7-16,-14 25-4 0,14 14-13 16,9 3 17-16,0-13 0 15,9-7-3-15,23-11 3 16,4-12 0-16,-4-5 0 15,-13-12 3-15,4 0-12 16,-5-3 9-16,-9 0 0 16,9-21 8-16,5-19-2 15,5-7 11-15,4 3-17 16,-5 0 4-16,-8 11 4 16,-6 15-8-16,-4 6 0 15,-9 8 9-15,0 4-7 16,10 0-4-16,-1 0-4 15,9 0-15-15,14 21 19 16,5 0 2-16,4-4 0 0,9-3-6 16,1-11 3-16,-6-3 3 15,6 0 0-15,-10-20 12 16,18-18-9-16,-22-14-3 16,4-13 0-16,-13-7 21 15,-28-4-19-15,0-9 13 16,0 0 22-16,-19 9-13 15,-8 15 25-15,-14 20-19 16,13 21 0-16,15 14 15 16,3 6-43-16,10 0 0 15,0 0-2-15,0 32-21 0,0 38 20 16,0 27-5 0,0 7 12-16,0-1-14 0,0-10 8 15,0-5-3-15,23-20-8 16,5-14-76-16,-1-13-13 15,5-21-76-15,-4-14-53 16,-15-6-69-16,-3-3-44 16</inkml:trace>
  <inkml:trace contextRef="#ctx0" brushRef="#br0" timeOffset="12524">20338 9593 199 0,'0'0'307'15,"0"0"-199"-15,0 0-19 16,0 0-14-16,0 0 18 15,0 0-92-15,0 0 29 16,178-65-27-16,-41 47 12 0,10-7-13 16,-28 1 8-1,-9 8-4-15,-32 4-6 0,-19 6 0 16,-27 6-29-16,-14 0-135 16,-8 0-202-16</inkml:trace>
  <inkml:trace contextRef="#ctx0" brushRef="#br0" timeOffset="13391">21839 8811 268 0,'0'0'374'15,"0"0"-230"-15,0 0-41 16,0 0 22-16,0 0-30 16,0 0-46-16,-50-26 0 15,8 70-43-15,-17 26-2 16,-10 29 45-16,1 8-34 15,17 8-5-15,24 5 13 16,9-5-19-16,18 5 7 16,0-3-11-16,9-12 2 15,27-20-5-15,24-21 3 16,-1-20-74-16,10-21-60 16,0-11-58-16,22-12-76 0,-13 0-279 15</inkml:trace>
  <inkml:trace contextRef="#ctx0" brushRef="#br0" timeOffset="13982">22085 9593 359 0,'0'0'128'16,"0"0"-33"-16,0 0 24 15,0 0-1-15,0 0-4 16,0 0-29-16,-23-76-29 15,23 74 8-15,0-2-26 0,0 4-3 16,0 0-7 0,0-1-25-16,0 1 3 0,0-8-6 15,0 0-2-15,32-1-2 16,-13-3 7-16,-10 12-3 16,-9 0 0-16,0 0 11 15,0 0-11-15,0 0 0 16,0 0 2-16,0 0-13 15,9 0 5-15,0 0-4 16,14 0 6-16,-5 21 5 16,1 11-1-16,-6 9 0 15,-3 6 2-15,-10 2-5 0,0-5 3 16,0-9 0 0,0-12 2-16,0-11 3 15,0-10-5-15,0-2 0 0,0 0 7 16,0 0 6-16,0 0-4 15,0 0-6-15,0-8 30 16,0-27-9-16,0-15-17 16,27-11-7-16,14 3 3 15,-4 1-4-15,4 18 1 16,-9 13 0-16,-23 14-10 16,10 8 2-16,-1 4-1 15,14 0 4-15,4 0 7 16,6 18-9-16,-1 6 7 15,-14 2 0-15,5 0-4 0,-4-6 1 16,-1 1-30-16,-4-3-54 16,-14-7-40-16,10-3-16 15,4-5-82-15,-5-3-109 16</inkml:trace>
  <inkml:trace contextRef="#ctx0" brushRef="#br0" timeOffset="14253">22901 8864 593 0,'0'0'151'0,"0"0"-51"16,0 0 34-16,0 0-17 0,0 0-16 16,0 0-45-16,-46-73-56 15,46 119 0-15,37 22 16 16,22 22 4-16,1 9 18 15,-1 10-20-15,1-2-7 16,-28 1 21-16,-23 6-30 16,-9 6 7-16,0-1-5 15,-59-2 5-15,-24-3-18 16,-13-13-14-16,-32-13-154 16,0-13-227-16</inkml:trace>
  <inkml:trace contextRef="#ctx0" brushRef="#br0" timeOffset="20147">6523 7379 78 0,'0'0'51'0,"0"0"-2"16,0 0 14-16,0 0 7 15,0 0-15-15,0 0 19 16,0 0-16-16,0-17-3 16,0 14 19-16,0 3-26 15,0-3 11-15,0 3 15 16,0 0-43-16,0 0 7 0,0 0-17 16,0 0-14-1,0 0 15-15,0 0-21 0,0 0 9 16,9-3-1-16,-9 3-9 15,18 0 0-15,33 0 0 16,8 0 0-16,19 0 34 16,14 0-21-16,4 0-2 15,4 0 1-15,29 0-10 16,17 0 9-16,5 0-8 16,14 0 1-16,4 0 0 15,19 0-2-15,9-5 2 16,0-8-1-16,9 5 5 0,-19 3-8 15,-8-2 0 1,-1 1 2-16,-22-2-5 0,23-1 3 16,8 0 0-16,-8 1 3 15,-10 4 2-15,-4 1-5 16,-5 3 0-16,-4 0-3 16,22-3 0-16,19 1 3 15,-9-2 0-15,-1-2 1 16,-8 2 4-16,-23 0-5 15,-15-2 0-15,-3 4 6 16,-1 2-7-16,-18-4 1 16,9 2 0-16,-9 2-5 15,0 0 8-15,19 0-3 16,-10 0 0-16,9 0 6 16,0 0-4-16,-8 0-2 15,-10 0 0-15,-10 6-5 0,-12-1 5 16,3 2 0-16,-4-3 0 15,5-4 5-15,27 0-10 16,10 0 5-16,22 0 0 16,5 0 2-16,-5 0-2 15,-23 0 0-15,-9 0-2 16,-18 0 10-16,-14 6-8 16,14 3 0-16,9 0 1 15,0-3 0-15,19 0 3 16,-1 2-3-16,9-2 10 15,-4 0-6-15,5 0 5 0,-10-6-9 16,-18 0 6 0,9 0-4-16,-9 0-3 0,0 3 0 15,19 1 4-15,17 1-1 16,5 1-3-16,19 0 0 16,-5-6 8-16,4 0-10 15,-27 0 2-15,-4 0 0 16,-19 0 8-16,0 0-5 15,-9 0-1-15,9 0-2 16,10 2 8-16,-1 5-5 16,14-7-3-16,-14 0 0 15,1 0 0-15,-19 0 3 16,-23 0-3-16,-5 0 0 0,-13-9 6 16,-27 3-17-1,-24-12-56-15,-27-16-626 0</inkml:trace>
  <inkml:trace contextRef="#ctx0" brushRef="#br1" timeOffset="25138">7438 6705 233 0,'0'0'182'0,"0"0"-130"15,0 0-7-15,0 0 93 0,0 0-16 16,0 0-50-16,0-23-22 16,0 0-5-16,0-7 8 15,0-10 24-15,0-13-40 16,0-11 4-16,0-9-22 16,32-11-18-16,-4-13 21 15,4-5-20-15,5-15 0 16,13-8 7-16,0-3-2 15,10-3-3-15,8 2-4 16,1 6 3-16,0 4-4 0,9 5 1 16,-5 13 0-16,5 10-2 15,-10 16 9-15,1 16-7 16,-9 15 0-16,-1 15 2 16,-9 11-9-16,10 6 7 15,9 4 0-15,-1 6-9 16,19-2 10-16,5 4-1 15,-14 0 0-15,-10 0 5 16,-8 0-13-16,-24 12 8 16,-4 8-4-16,-4 6-4 15,-14 10 2-15,13 1 6 16,-9 13 0-16,5 8 4 16,-4 12-5-16,8 9 1 15,5 8 0-15,-14 3-4 16,14 1 5-16,-22-4-1 0,8 1 0 15,-18 0 5-15,9 3-5 16,-9 2 0-16,0 0 0 16,0 6-4-16,0-6 5 15,0-2-1-15,0-9 0 16,0-13 3-16,0-7-3 16,23-7 0-16,-14-5 3 15,28 0-8-15,-5-7 5 16,18 3 0-16,-4-7-1 15,13-4 8-15,1-9-7 16,-1-5 0-16,1-10 7 16,-10-5-16-16,1-6 9 0,8 0 0 15,1-9 11-15,8-29-8 16,10-17 0-16,9-9-3 16,-5-9 7-16,-4-12-3 15,-9-5-4-15,0-12 0 16,-10-9 3-16,10-12 2 15,-10 1-5-15,1-5 0 16,-1 3 5-16,-8 2-6 16,-6 2 1-16,15-3 0 15,9 4-3-15,-1 6 4 16,15 10-1-16,-6 15 0 16,-8 19 10-16,-9 10-10 15,-10 18 0-15,-13 15 0 0,-5 6-7 16,4 11 7-1,5 6-1-15,19 3-2 0,-1 0-2 16,19 3 2-16,14 17 3 16,-5 1 0-16,0 3-6 15,-5 4 6-15,-22 4 0 16,-15 7-4-16,-13 4-1 16,-13 5 4-16,-1 18 1 15,-4 6-1-15,-5 13-7 16,-9 5 8-16,9-2 0 15,0 3-5-15,0-10 11 16,14-6-6-16,-14-2 0 0,10-5 6 16,-1 5-11-1,-9 0 5-15,14 0 0 0,-23-1-4 16,9 4 7-16,-9-3-3 16,9 1 0-16,1-5 5 15,22-1-8-15,4-4 3 16,5-3 0-16,19-3-3 15,-19 1 5-15,5-7-2 16,-5-5 0-16,0-4 9 16,-4-10-13-16,-5-10 4 15,14-6 0-15,4-7 4 16,19-10-2-16,22 0-2 16,-4 0 4-16,14-30 4 0,-5-11-4 15,5-14-4 1,-23-12 0-16,-1-12 3 0,-8-11 2 15,-19-9-5-15,10-10 16 16,-1-16-2-16,-8-12 11 16,17-9-21-16,-8-3-3 15,9 4 20-15,-1 8-20 16,-8 8 0-16,8 9 8 16,-8 9-1-16,-1 10-7 15,10 7 2-15,9 6 3 16,0 10-8-16,22 5 2 15,-13 9 0-15,5 12 0 16,-14 10 7-16,-10 14-7 16,1 13 0-16,-9 12-5 0,-1 3-4 15,-8 12 7-15,8 26 2 16,-9 5-15-16,10 4 16 16,9 2-1-16,-10 1 0 15,-4 0 9-15,-5 2-12 16,-8 8 3-16,-15 13-2 15,-13 8-11-15,-14 8 12 16,0 8 1-16,0-4 0 16,0-2 5-16,0-7-7 15,-14-5 2-15,-4-4 0 16,18 2-2-16,-9-7 2 16,9 2 0-16,-10-5 0 15,10-5 6-15,0-7-6 16,0-3 0-16,0-2 3 0,0-6-6 15,10-1 3-15,17-2 0 16,14 0-3-16,-13 0 11 16,4-6-8-16,-5-7 0 15,5 0 4-15,-4-9-8 16,4 0 4-16,-23-8 0 16,9-2-6-16,5-3 13 15,-5-3-7-15,10-3 0 16,13 0 7-16,0 0-3 15,19-22-4-15,-5-9 0 16,4-6 5-16,10-16-2 0,-10-5-3 16,15-10 0-1,-29-7 12-15,6-5-16 0,-19-1 4 16,4-7 0-16,-4 4-5 16,-4 3 9-16,4-2-4 15,-5 2 0-15,15-2 9 16,3-15-9-16,6-6 0 15,17-5 0-15,1 1-6 16,0 9 9-16,4 18-3 16,-4 7 0-16,-1 16 7 15,-31 14-7-15,13 9 0 16,-18 9 2-16,-13 6-8 16,-1 3 6-16,14 5 0 15,5 3-1-15,13 6-1 0,19 3 0 16,-1 0 2-16,-8 0-5 15,-1 21-4-15,1 5 9 16,-1 8 0-16,-18 2-2 16,-4-5 7-16,-5 7-5 15,-14 0 0-15,-8 5 0 16,-10 14-5-16,0 7 5 16,0 12 0-16,0 8-8 15,-28 7 13-15,-13-1-5 16,0 3 0-16,-5-5 7 15,5 3-12-15,13-1 5 16,-4 3 0-16,23 4-3 16,0 2 6-16,0 3-3 0,9-3 0 15,0-3 6-15,0-10-9 16,0-9 3-16,0-6-8 16,0-16-122-16,27-11-407 15</inkml:trace>
  <inkml:trace contextRef="#ctx0" brushRef="#br1" timeOffset="26339">21491 6755 469 0,'0'0'130'15,"0"0"-10"-15,0 0-20 16,0 0-11-16,0 0 1 15,0 0-23-15,0-88-3 16,0 88-26-16,0 0-29 16,0 0-9-16,-18 21-6 15,9 26 6-15,-23 14 5 16,22 12 5-16,-8 10-10 16,9 3 0-16,9 2 3 15,0-4 0-15,0-11-3 0,18-17 0 16,33-25-9-1,-15-16 9-15,15-15-5 0,8 0 5 16,-18-20 0-16,-4-15 5 16,4-6-5-16,-23 3 0 15,5 3 1-15,-13 12 5 16,-10 5-5-16,0 13-1 16,0 1 8-16,0 4-14 15,0 0 6-15,0 0-24 16,0 29 23-16,0 3-6 15,18 9 7-15,9-2 0 16,24-5 6-16,-10-5-9 0,9-11 3 16,-13-10 0-1,4-8-1-15,-14 0 6 0,-4-17-5 16,5-23 8-16,-10-16-1 16,-4-6-2-16,-14 1-3 15,0 6 0-15,-41 8 12 16,-19 13-14-16,1 10 0 15,-1 13 0-15,10 7-9 16,13 4 8-16,14 6-54 16,5 29-161-16,18 10-149 15</inkml:trace>
  <inkml:trace contextRef="#ctx0" brushRef="#br1" timeOffset="27335">22370 7079 518 0,'0'0'163'0,"0"0"-49"15,0 0-15-15,0 0 20 16,0 0-62-16,0 0-28 16,-27-36-24-16,27 57 8 15,0 23-11-15,-14 8-2 16,14 9 0-16,0 4 4 15,14-7 2-15,13-7-6 16,5-14 0-16,-4-17 3 16,-1-8-3-16,14-12 0 0,-9 0 3 15,-13 0 9 1,8-18-7-16,-18-10-4 0,14-8 4 16,-23-2 4-16,0-3-5 15,9 3 2-15,-9 6-6 16,0 9 22-16,0 11-22 15,0 7 4-15,0 5-4 16,9 0-12-16,10 5 8 16,4 22 1-16,4 1 6 15,-9 0-6-15,24-6 3 16,-10-3 0-16,4-8-4 16,-4-5 10-16,-4-6-6 15,-10 0 0-15,5-4 9 0,-14-22-9 16,0-6 0-16,0-3 0 15,-9-3 0-15,0 0 8 16,0 10-8-16,-9 4 0 16,-18 4 10-16,4 10-12 15,14 5 2-15,0 5-6 16,-1 0-1-16,10 23-10 16,0 19 17-16,0 4 0 15,28-3-1-15,13-5-6 16,9-12 1-16,-4-11 2 15,14-15-4-15,13 0 8 16,-18 0 0-16,4-29-1 0,-17-3 14 16,-15-3-13-1,-13-3 0-15,-14 4 3 0,0-2 3 16,-14 4-2-16,-13 8 12 16,8 10 2-16,-4 8-15 15,14 6 7-15,9 0-10 16,-9 35-8-16,0 14 0 15,9 10 8-15,0 3 0 16,0-2-1-16,18-4 7 16,14-9-6-16,5-13 0 15,4-13 8-15,9-12-11 16,-13-9 3-16,13 0 0 16,-8-12 11-16,8-28-3 0,-4-13-8 15,-5-3 0 1,0 2 14-16,-23 3-9 0,10 8-5 15,-5 8 0-15,4 9 11 16,-8 5-9-16,3 15-2 16,-3 6 0-16,-1 0-7 15,23 0 1-15,-13 27 6 16,4 13 0-16,-14 4-11 16,-9 3 9-16,5 3 2 15,-5-3 0-15,9-7 10 16,24-2-11-16,-6-12 1 15,24-13 0-15,-1-13 0 16,10 0 0-16,9-5-36 16,-5-33-132-16,-36-10-189 0</inkml:trace>
  <inkml:trace contextRef="#ctx0" brushRef="#br1" timeOffset="27667">25025 6761 482 0,'0'0'309'0,"0"0"-118"0,0 0-51 16,0 0-34-1,0 0-35-15,0 0-68 0,0 49 2 16,0 24 32-16,0 7-34 16,0-2 5-16,0 7-3 15,9-4 3-15,0-2-3 16,0-12-5-16,-9-12 2 16,14-13-11-16,-14-14-72 15,0-12-104-15,0-16-142 16,0 0-221-16</inkml:trace>
  <inkml:trace contextRef="#ctx0" brushRef="#br1" timeOffset="28117">24888 6840 355 0,'0'0'95'0,"-51"-152"8"0,51 92 26 16,0 12-59-16,0 13 25 15,0 12-16-15,28 5-46 16,31 10-3-16,24 4-15 15,13 4-12-15,4 0 12 16,6 18-15-16,-15 14 0 16,-22 12 2-16,-19 11 3 15,-31 7-5-15,-19 1 2 16,-10 5 5-16,-49-7 5 16,-19-3-12-16,9-5 0 15,10-7 1-15,27-9 5 16,23-4-6-16,9-6 0 0,0-4 7 15,0-2-7-15,32-4 0 16,4-2 0-16,-4 2 1 16,5-6 1-16,4 4-2 15,-13 0 0-15,4 3 7 16,-5 5-8-16,5 1 1 16,-13-2 0-16,-10-1-6 15,0-4 7-15,-9-7-1 16,0 0 2-16,0 1 7 15,0 2 7-15,-46 7 15 16,-13-6-17-16,-10 5 7 16,-13-5-21-16,36-2-1 0,5-3-3 15,31-6-139-15,10-3-72 16,19 0-136-16</inkml:trace>
  <inkml:trace contextRef="#ctx0" brushRef="#br1" timeOffset="29715">25872 7132 403 0,'0'0'207'16,"0"0"-73"-16,0 0 6 15,0 0-39-15,0 0-10 16,0 0-38-16,-69-71-42 16,42 71 20-16,-5 18-26 15,13 19-4-15,10 11 9 0,0 13-6 16,9 0-4-1,0 3 0-15,27-12 9 0,15-8-7 16,8-18-2-16,5-16 1 16,-5-10 4-16,1 0 3 15,-1-18-5-15,-13-23 5 16,-5-15-1-16,-14-2 1 16,-9-9 0-16,-9 3-2 15,0 2 36-15,-18 10-31 16,-23 14-5-16,-5 15-2 15,14 18 4-15,-19 5-16 16,6 5 8-16,3 39-3 0,-8 14-6 16,23 12 9-16,17 6 0 15,10-3-4-15,0-9 5 16,46-14-1-16,37-16 0 16,4-16 2-16,13-12-6 15,-4-6 4-15,-4 0 0 16,-14-20 1-16,-10-12 10 15,-17-6-11-15,-24-9 0 16,5-3 12-16,-23 0-6 16,1 7 4-16,-10 5-9 15,0 15 39-15,0 14-34 16,0 7 8-16,0 2-14 16,0 0-12-16,0 22 10 0,0 22 0 15,0 9 2 1,0-1-4-16,9-5 4 0,9-9 0 15,5-12 0-15,4-8 11 16,24-7-12-16,-1-8 1 16,19-3 0-16,-1 0 6 15,1-12-2-15,-9-16-4 16,-10-8 1-16,-4-5 9 16,-14 3-9-16,-14 0-1 15,5 6 1-15,-23 15 3 16,9 5-4-16,-9 12 0 15,0 0 0-15,9 0-14 16,0 27 14-16,1 13-2 16,12 7 4-16,-12-9-9 0,8-6 7 15,-9-7 0-15,23-6 0 16,-4-7 8-16,4-10-8 16,13-2 0-16,6 0 11 15,8-18-9-15,1-14-2 16,8-11 0-16,-17-1 4 15,-15 3 4-15,-4 6-8 16,-13 15 1-16,-10 8 12 16,-9 6 1-16,0 4-14 15,0 2-4-15,14 0-5 16,-5 20 1-16,9 9 8 16,0 0 0-16,5-6 7 15,-4-2-7-15,8-6 0 0,5-10 1 16,-4-1-2-16,13-4 3 15,0 0-2-15,19-9 0 16,-15-20 11-16,24-9-8 16,-10-4-3-16,-8-1 0 15,-1 9-4-15,-9 6 10 16,-13 14-6-16,-10 6 0 16,5 3 1-16,-14 5-7 15,9 0 3-15,1 13 3 16,13 11-5-16,-5-4 5 15,14-2 0-15,1-7-1 16,-6-5 10-16,15-6-9 0,-24 0 0 16,14 0 4-16,-22 0-4 15,13-11 0-15,-23-1 0 16,9 6 2-16,-18-2 4 16,23 2-6-16,-5 0 0 15,-9 2 1-15,10 4-10 16,13 0 9-16,-23 0 0 15,9 0-8-15,-9 0 7 16,-9 0 1-16,0 0 0 16,0 6 4-16,0-2-10 15,0-4 6-15,0 0 0 16,0 0-1-16,0 0 9 16,0 0-8-16,0 0 4 15,0 0 4-15,0-18-8 16,-18 0 0-16,-9 5 0 0,-5 6-11 15,13 7 6-15,-13 0 1 16,14 15 3-16,0 22 0 16,-1 7 0-16,-4-3 1 15,23-9 0-15,0-12-7 16,0-8 7-16,0-9 0 16,0-3 0-16,42 0 12 15,-6-18-7-15,24-23-5 16,-10-11 5-16,10-7 6 15,-10-1-9-15,-13-11-2 16,4-1 24-16,-9-4-12 16,-14-3 17-16,-9 12-19 0,-9 9-8 15,0 20 26 1,0 14-20-16,-27 18-7 0,-23 6-1 16,-10 36 5-16,0 37-5 15,10 17 0-15,41 9 3 16,9 3-3-16,9-3 0 15,60-8 0-15,22-21-5 16,38-20 5-16,26-28-48 16,15-22-134-16,-33-5-487 15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0:42.4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2290 379 0,'0'0'202'0,"0"0"-170"16,0 0 3-16,0 0 27 16,238-67 36-16,-91 25-31 15,22-1-34-15,10-4-10 16,-33 12-19-16,-50 15 3 15,-36 14-14-15,-37 6 1 0,-23 0-90 16,0 18-98 0,-42 16-206-16</inkml:trace>
  <inkml:trace contextRef="#ctx0" brushRef="#br0" timeOffset="180">119 2488 358 0,'0'0'176'0,"0"0"-129"16,0 0 28-16,0 0 26 16,224-44-6-16,-114 12-40 15,28-6-36-15,-10-8-3 16,-9 5-16-16,-28 9-11 16,-31 11-69-16,-33 16-140 0,-27 5-266 15</inkml:trace>
  <inkml:trace contextRef="#ctx0" brushRef="#br0" timeOffset="4433">5406 1199 522 0,'0'0'174'0,"0"0"-53"0,0 0-19 15,0 0 13-15,0 0-55 16,0 0-19-16,0-41-41 15,0 41 0-15,0 26 0 16,14 15 0-16,-5 15 1 16,9 3 9-16,-9 1-8 15,-9-3 5-15,19-6-7 16,-19-16 0-16,13-9-5 16,-3-18 6-16,-10-4-1 15,0-4 5-15,0 0 0 16,0 0 5-16,0-23 1 15,0-21-2-15,0-29-1 16,0-20-3-16,18-10 2 0,0-4-6 16,5 7 8-1,-14 19-9-15,-9 17 0 0,0 25 8 16,0 19 2-16,0 20-4 16,0 0-6-16,19 18 0 15,13 31-20-15,13 24 20 16,15 14 0-16,-1 13 5 15,10 2-6-15,0-9 1 16,4-10 0-16,-4-20-8 16,-10-16 1-16,1-15 7 15,-24-14 0-15,-17-16-4 16,3-2 2-16,-22 0 2 0,0-29 0 16,10-24 24-16,-10-10-4 15,0-19 8-15,0-17-12 16,0-4-16-16,0-5 21 15,0 3-21-15,-32 10 2 16,13 22-2-16,10 23 0 16,0 27 0-16,9 16 0 15,0 7-6-15,0 0-20 16,18 30-52-16,33 31 6 16,26 21-78-16,-8 5-131 15,9 0-215-15</inkml:trace>
  <inkml:trace contextRef="#ctx0" brushRef="#br0" timeOffset="4771">6880 1327 138 0,'0'0'336'0,"0"0"-173"16,0 0-63-16,0 0 5 15,0 0-14-15,-247-137-41 16,215 137-26-16,4 0-24 15,19 29 1-15,9 21-4 16,0 8-4-16,0-3 7 16,9 2-8-16,28-20-4 15,13-14 9-15,1-5 0 16,-1-16 3-16,-4-2 1 16,-14 0 1-16,-5-11 0 0,-13-21 18 15,-14-5-19-15,0-5 16 16,0-7 3-16,-41 2-13 15,-10 6 13-15,15 6-20 16,4 11-12-16,13 13 2 16,19-1-24-16,0 9-48 15,19 0-178-15,40-5-167 16</inkml:trace>
  <inkml:trace contextRef="#ctx0" brushRef="#br0" timeOffset="5693">7351 782 420 0,'0'0'136'0,"0"0"-27"16,0 0 46-16,0 0-44 0,-9-155 2 15,0 155-60-15,9 0-8 16,0 32-45-16,0 32 5 16,0 23 11-16,9 10-9 15,10-1-5-15,-10 1 13 16,14-7-15-16,-5-5 0 15,0-16-1-15,5-16 6 16,-5-15-10-16,-8-17 2 16,-10-16-32-16,0-5-17 15,0 0 13-15,0-9 22 16,-42-25-17-16,6-8 1 0,-24-4 33 16,10-1 0-1,0 3 2-15,13 4 1 0,14 11-3 16,14 5 0-16,9 10-4 15,0 5-1-15,9 9-4 16,41 0 7-16,19 0 4 16,23 0-5-16,-5 0 3 15,13 0 0-15,-22 0 1 16,-9 0 2-16,-10 0-3 16,-17 0 1-16,-33 0 5 15,0 0 7-15,-9 0 2 16,0 0-1-16,0 0 27 15,0 0 1-15,-18 0-17 16,-15 0 2-16,6 0-23 16,4 0-4-16,5 15 0 0,9 11-1 15,-14 9-10-15,23 3 10 16,0-4-3-16,0-1-1 16,0-10-19-16,14-10-21 15,13-9 17-15,14-4 28 16,-13 0-2-16,-5-11 4 15,-5-13-1-15,0-2 6 16,-18 3-2-16,0 0 5 16,0 5 1-16,0 5-6 15,0 12 30-15,0 1-19 16,0 0-15-16,0 0-1 16,0 6-19-16,32 20 19 0,-4 6 0 15,4 0-2-15,13-6-4 16,6-5 6-16,-1-11 0 15,10-2-10-15,-10-8 4 16,10 0 6-16,-24-18 0 16,5-21 3-16,-13-7-4 15,-5-16 1-15,-14-5 0 16,-9-3 17-16,0-3-8 16,0 3 16-16,-23 9 10 15,5 11-15-15,-10 18 25 16,14 15-21-16,5 12-22 15,9 5-2-15,0 5-3 16,0 42 2-16,0 17-11 0,0 17 24 16,0 8-14-16,9-8 2 15,24-8-4-15,-6-12 0 16,5-17-45-16,5-12-57 16,-14-12 7-16,-5-11-34 15,-9-9-74-15,-9 0-98 16</inkml:trace>
  <inkml:trace contextRef="#ctx0" brushRef="#br0" timeOffset="5992">8317 1190 110 0,'0'0'165'15,"0"0"-34"-15,0 0-29 16,0 0-13-16,0 0-37 0,0 0-52 16,-36-52 7-1,95 42 0-15,19-3 17 0,9-6-18 16,-9 5 15-16,-19 8 33 15,-17 4 2-15,-24 2 4 16,-4 0-32-16,-14 0 2 16,0 0 2-16,0 0-12 15,0 8 18-15,9 17-9 16,0 14 15-16,-9 5 13 16,9 9-43-16,9-1 4 15,-9 1-10 1,14-7-2-16,-4-9-2 0,13-7-4 15,-14-12-30-15,0-10-52 16,1-8-65-16,4-2-89 16,-5-44-124-16</inkml:trace>
  <inkml:trace contextRef="#ctx0" brushRef="#br0" timeOffset="6140">8922 826 398 0,'0'0'122'0,"0"0"23"16,0 0-33-16,0 0 3 15,0 0-41-15,0 0-74 16,-92-108-3-16,92 127-4 16,0 27-24-16,0 9-111 15,0 0-206-15</inkml:trace>
  <inkml:trace contextRef="#ctx0" brushRef="#br0" timeOffset="6884">9237 1275 327 0,'0'0'269'15,"0"0"-105"-15,0 0-28 16,0 0-41-16,0 0-2 16,0 0-21-16,-91-117-33 15,63 111-4-15,19 6-5 16,0 0-24-16,9 0-6 0,-14 26-6 15,5 24 6 1,0 14-6-16,9-6 6 0,0-6-9 16,9-8 7-16,32-14-33 15,10-19-8-15,8-11 7 16,1 0 10-16,-5-14 25 16,-14-20 2-16,-9-11 2 15,-23-5 8-15,-9-2-5 16,0-6-1-16,-23-1 10 15,-23 1-13-15,-13 11 19 16,9 12-17-16,-1 21-3 16,24 11 18-16,4 3-19 15,5 14 0-15,8 36 0 16,-8 14 3-16,18 9-4 0,0-6 1 16,0-9-6-16,28-11-2 15,22-12 7-15,0-11 1 16,10-17-7-16,-5-7 17 15,4 0-10-15,1-11 1 16,8-15 7-16,-26-6 0 16,8 2-5-16,-23 2-3 15,-4-1 9-15,-4 9 1 16,-10 4-2-16,-9 11 1 16,9 5-8-16,-9 0-2 15,9 0-3-15,14 15-4 16,-5 14-2-16,1 0 16 15,13 0-6-15,-5 0 0 16,-4-2 8-16,-5-6-9 16,1-8 1-16,3-4 0 0,-3-9-10 15,-1 0 22-15,14 0-11 16,-14-5 0-16,10-20 3 16,4-6-4-1,5-3 0-15,13-2 0 0,-9 13 4 16,-13 8-4-16,4 12 0 15,-5 3-1-15,5 0-10 16,-14 29 1-16,1 6-4 16,4 6-61-16,-14-4-25 15,9-1-246-15</inkml:trace>
  <inkml:trace contextRef="#ctx0" brushRef="#br0" timeOffset="11790">6308 3465 721 0,'0'0'173'15,"0"0"-47"-15,0 0 0 16,0 0-48-16,0 0 5 15,0 0-28-15,-110-116-35 16,110 116 1-16,0 0-21 16,0 0 0-16,0 34-1 15,0 34 4-15,-18 33-3 0,-5 25 0 16,-5 17 4 0,5 14-3-16,14 7-1 0,9 2 0 15,0 3 2-15,9 3 3 16,23 16-5-16,10 9 0 15,3 7 8-15,6 3-12 16,-1-4 4-16,-13 0 0 16,-5 4 6-16,-14 3-1 15,14 6-5-15,-4 0 0 16,-10-12 13-16,5-8-13 16,4-13 0-16,14-11 0 15,-13-9 4-15,13-13 0 16,-13-25-4-16,4-9 0 15,-5-5 8-15,-13 0-10 16,-5 0 2-16,0 0 0 0,-9-9-5 16,0-3 11-1,0-11-6-15,0-10 0 0,0-11 5 16,0-14-6-16,0-15 1 16,-9-12 0-16,9-12-4 15,0-2 4-15,0-6 0 16,0-3 0-16,0 0 6 15,0-3-6-15,0 0 0 16,0 0 1-16,0 0 0 16,0 0-1-16,0 0 0 15,0 0-2-15,0 0 4 16,0 0-2-16,0 0 0 0,0 0-14 16,0 0 11-16,9 0-14 15,28 0 17-15,36 0 4 16,5-3 5-16,32-6-9 15,18-3 0-15,18-2-1 16,33 5-7-16,-14 4 6 16,22 1-4-16,1 4 0 15,-9 0 1-15,-10 0 5 16,-23 4 0-16,15 13 1 16,3-2-7-16,33 2 6 15,50-8 0-15,60-1-6 16,9-5 8-16,41 3-2 15,-23 0 0-15,-27 3 0 16,-23 5-3-16,-46 5 3 16,-23 0 0-16,-14-2-9 0,14-1 9 15,0-8 0-15,33-8-1 16,31 0 0-16,14 0 1 16,4-2 0-16,1-9 5 15,-51-2-13-15,-23 4 8 16,-27 0 0-16,-18 7-1 15,-1-2 5-15,1 4-4 16,-5-2 0-16,-5 2 3 16,0-4-6-16,-22 4 3 15,-1 0 0-15,15-4-5 0,8 0 12 16,-4 4-7 0,4-4 0-16,-13 4 7 0,-28 0-13 15,-27 0 6-15,-24 0 0 16,-26 0-6-16,-1 0 12 15,-22 0-6-15,-10 0 0 16,-4 0 7-16,-14 0-6 16,0 0 0-16,0 0 0 15,0 0 12-15,0 0-9 16,0-5 4-16,0-4-8 16,-14-2-9-16,-4-4 4 15,-10 0-9-15,-13 1 14 16,-9 0-3-16,-19-4 4 15,-9 4-1-15,-9-4 0 16,5 3 3-16,36 4 2 0,23 2-5 16,14 7 0-16,9 2-6 15,0 0-2-15,0 0-14 16,9 0 16-16,23 0 1 16,5 13 5-16,22 5 0 15,1-3 0-15,18 2 3 16,-19-3-3-16,1 2 0 15,-10 1-6-15,-9 0 12 16,-13 4-6-16,-10-1 0 16,5 4 0-16,-23 4-5 15,0 4 5-15,-23 4-16 16,-55 5-86-16,-50 0-201 16,-19 2-219-16</inkml:trace>
  <inkml:trace contextRef="#ctx0" brushRef="#br0" timeOffset="12802">5978 3284 469 0,'0'0'141'0,"0"0"-52"16,0 0 28-16,0 0-7 15,0 0-46-15,0 0 6 16,0 0-13-16,51-67-10 0,-51 67-27 16,0 9-20-16,-51 41 0 15,5 20 35-15,-22 14-29 16,17-8 15-16,1-12-21 15,9-8 5-15,23-18-4 16,-1-10-1-16,10-7 0 16,9-12-2-16,0-6 3 15,0-3-1-15,0 0 7 16,0-18-7-16,28-31 21 16,31-21-19-16,1-12-1 15,8-2-1-15,10 8 8 16,-9 11-8-16,-10 16 0 15,-8 16 7-15,-10 13-18 16,-5 14 11-16,6 6-4 16,17 0-1-16,-9 12-11 0,10 20 16 15,-5 12 0-15,-5 5-3 16,19 4-3-16,-19 2-55 16,1-8-203-16,-33-6-339 15</inkml:trace>
  <inkml:trace contextRef="#ctx0" brushRef="#br0" timeOffset="13263">4381 2590 600 0,'0'0'145'0,"0"0"-85"16,0 0 33-16,0 0 19 16,0 0 3-16,0 0-28 0,-128-32-70 15,169 17-8-15,46-8-6 16,32 0 7-16,18-3-10 16,-9 5 0-16,-18 6-5 15,-32 7-1-15,-28 2-42 16,-31 6-17-16,-19 0-23 15,0 0-8-15,0 0 12 16,-19 14-19-16,-22 8-58 16,14 0-116-16,-5-4-41 15</inkml:trace>
  <inkml:trace contextRef="#ctx0" brushRef="#br0" timeOffset="13418">4816 2511 173 0,'0'0'151'0,"0"0"-43"15,0 0 8-15,0 0-25 0,0 0-16 16,0 0-36-16,-78 50-30 15,78 8 33-15,0 17 46 16,0 5-64-16,18-7 8 16,-9 0-24-16,0-9-7 15,5-4 3-15,-5-3-4 16,-9-5-32-16,0-11-101 16,19-13-138-16</inkml:trace>
  <inkml:trace contextRef="#ctx0" brushRef="#br0" timeOffset="13666">5081 3004 466 0,'0'0'183'0,"0"0"-110"16,0 0 53-16,0 0-21 15,0 0-64-15,0 0-31 16,-9-26-10-16,9 44 0 15,0 8 1-15,-9 6 13 16,9 3-14-16,0-6 0 16,0-3-4-16,0-5 2 15,0-7-28-15,9-2-33 0,-9-4-118 16,0-3-317 0</inkml:trace>
  <inkml:trace contextRef="#ctx0" brushRef="#br0" timeOffset="13839">4944 2742 363 0,'0'0'198'16,"0"0"-94"-16,0 0-13 16,0 0 14-16,0 0-84 15,0 0 2-15,59-32-23 16,-31 32-5-16,4 2-16 15,-5 19-230-15</inkml:trace>
  <inkml:trace contextRef="#ctx0" brushRef="#br0" timeOffset="14624">5328 2794 520 0,'0'0'150'16,"0"0"-64"-16,0 0 21 16,0 0-43-16,0 0-51 15,0 0-5-15,-18 21-6 16,18 11 9-16,0 1-4 0,0-5 4 16,0 4-11-16,0-6 0 15,0 0 5-15,0 0-4 16,0-5-1-16,0-3 0 15,9-7-2-15,-9-5 4 16,0-6-2-16,9 0 0 16,0 0 0-16,14-9 34 15,-14-14 23-15,1-3-33 16,-1 6 27-16,-9 2-33 16,0 9 2-16,0 4-5 15,0 1-8-15,0 4-4 16,0 0-3-16,9 0-12 15,0 0 8-15,14 0-13 0,-14 11 17 16,9 10 0 0,1 0 4-16,-6-4-12 0,-3-3 6 15,-1-4-3-15,0-7 0 16,-9-3-5-16,9 0 10 16,-9 0 1-16,0 0 6 15,9-3 3-15,5-17-10 16,-5 2 1-16,0 4-3 15,0 2 2-15,1 2 0 16,-10 8-2-16,0-1 2 16,0 3 0-16,18 0-3 15,-4 0-14-15,13 11 12 16,14 5 5-16,5-5-2 16,4 1-6-16,10-7-1 0,-1-5 8 15,-8 0 1-15,-10 0-21 16,-14 0 19-16,-17-17 2 15,-10-12 0-15,0-10 4 16,0-1 6-16,0-1-10 16,-10 3 0-16,-17 9 10 15,4 11-6-15,5 13 1 16,18 5-2-16,-9 0-3 16,-14 20-2-16,23 18 2 15,0 10-7-15,0-6 10 16,0-4-9-16,32-6 6 15,27-6 0-15,19-8-9 16,14-6 6-16,13-3-43 16,5-6-216-16,-23-1-293 0</inkml:trace>
  <inkml:trace contextRef="#ctx0" brushRef="#br0" timeOffset="19741">17426 9570 20 0,'0'0'108'0,"0"0"-3"16,0 0 14-16,0 0-25 15,0 0-11-15,0 0-10 16,0 0-46-16,-50-29 26 0,41 29-12 15,0 0 12 1,9 0 15-16,0 0-38 0,0 0-16 16,0 0 26-16,0 0-33 15,0 0 11-15,0 0 11 16,0-6-9-16,18-6 4 16,42-1-10-16,31-12 14 15,14-1 7-15,5-6-24 16,0 3-6-16,9-3 7 15,-23 6-3-15,-27 8-7 16,-28 9-2-16,-23 6-31 16,-18 3-4-16,0 0-54 15,0 0-6-15,-27 0 28 0,-14 6-10 16,0 6-9 0,13-4 25-16,1 4 41 0,4 6 20 15,-14 2 0-15,5 6 0 16,-5 3 23-16,5 7 10 15,14 2 2-15,9 8 32 16,-5 13-30-16,5 5 21 16,0 14-20-16,9-2-16 15,0-3 3-15,0-8-23 16,0-16 4-16,0-9-6 16,0-13 8-16,0-12-6 15,0-9-2-15,0-6 0 16,0 0 11-16,-18 0-10 15,-14 0 3-15,4 0 2 0,10-15 1 16,18 6-3-16,0 0-4 16,0 4 1-16,0-7-6 15,0-7 5-15,9 0 0 16,50-14-6-16,10-1 12 16,18-7-4-16,14-6 0 15,-5-2 5-15,-18 7 6 16,-28 11-5-16,-18 16 10 15,-23 10 34-15,-9 5-18 16,0 0 6-16,0 0-18 16,0 0-19-16,0 0 2 15,0 5-5-15,0 33-4 16,0 12-3-16,19 5 14 0,-10-9-6 16,-9-8-1-16,23-11 8 15,-14-12-12-15,-9-10 4 16,9-2 0-16,-9-3 2 15,0 0 3-15,9 0 3 16,9-26 7-16,5-15-14 16,14-6 11-16,-5 10-12 15,-14 13 6-15,-18 18 1 16,9 6-7-16,-9 0 0 16,10 0 0-16,12 0-25 15,6 6 21-15,13 11-5 16,-4 1 18-16,22-3-10 0,-8-6 1 15,8-4 0 1,-18-5 1-16,-4 0 6 0,-5 0-7 16,-5-17 4-16,-4-15 0 15,-4-6 12 1,-1-3-16-16,-18 6 5 0,0 12 21 16,0 12 13-16,0 7 49 15,0 4-52-15,0 0-36 16,0 0 0-16,0 0 0 15,0 32-24-15,0 35 20 16,0 30 4-16,0 22 0 16,0 7 0-16,0-4 10 15,0-11-5-15,-9-18-5 16,9-29 3-16,0-29-8 16,0-15 8-16,-9-16-3 0,9-4 17 15,-10 0-15-15,1-26 39 16,-4-39-3-16,3-28-29 15,1-12-11-15,9-12 5 16,0-8-3-16,0-4 0 16,9 10 5-16,14 34-5 15,-14 27 0-15,1 26 3 16,-1 20-15-16,0 6 4 16,-9 4-6-16,23 2 8 15,-5 0-34-15,23 11 30 16,5 24 7-16,-5 15-22 15,-22 11 13-15,-10 1-17 16,-9-1 9-16,0-9-30 0,-9-11-18 16,-10-15 12-1,10-8 18-15,0-13-9 0,9-5 41 16,0 0-15-16,27 0-3 16,24 0 10-16,17-23 17 15,19-37-3-15,14-17 4 16,-23-4 1-16,-9 6 2 15,-28 24 5-15,-41 13 15 16,0 15 32-16,0 11-6 16,0 9 15-16,0 3-22 15,0 0-41-15,0 0 2 16,-9 21-7-16,-14 25-4 0,14 14-13 16,9 3 17-16,0-13 0 15,9-7-3-15,23-11 3 16,4-12 0-16,-4-5 0 15,-13-12 3-15,4 0-12 16,-5-3 9-16,-9 0 0 16,9-21 8-16,5-19-2 15,5-7 11-15,4 3-17 16,-5 0 4-16,-8 11 4 16,-6 15-8-16,-4 6 0 15,-9 8 9-15,0 4-7 16,10 0-4-16,-1 0-4 15,9 0-15-15,14 21 19 16,5 0 2-16,4-4 0 0,9-3-6 16,1-11 3-16,-6-3 3 15,6 0 0-15,-10-20 12 16,18-18-9-16,-22-14-3 16,4-13 0-16,-13-7 21 15,-28-4-19-15,0-9 13 16,0 0 22-16,-19 9-13 15,-8 15 25-15,-14 20-19 16,13 21 0-16,15 14 15 16,3 6-43-16,10 0 0 15,0 0-2-15,0 32-21 0,0 38 20 16,0 27-5 0,0 7 12-16,0-1-14 0,0-10 8 15,0-5-3-15,23-20-8 16,5-14-76-16,-1-13-13 15,5-21-76-15,-4-14-53 16,-15-6-69-16,-3-3-44 16</inkml:trace>
  <inkml:trace contextRef="#ctx0" brushRef="#br0" timeOffset="19938">20338 9593 199 0,'0'0'307'15,"0"0"-199"-15,0 0-19 16,0 0-14-16,0 0 18 15,0 0-92-15,0 0 29 16,178-65-27-16,-41 47 12 0,10-7-13 16,-28 1 8-1,-9 8-4-15,-32 4-6 0,-19 6 0 16,-27 6-29-16,-14 0-135 16,-8 0-202-16</inkml:trace>
  <inkml:trace contextRef="#ctx0" brushRef="#br0" timeOffset="20805">21839 8811 268 0,'0'0'374'15,"0"0"-230"-15,0 0-41 16,0 0 22-16,0 0-30 16,0 0-46-16,-50-26 0 15,8 70-43-15,-17 26-2 16,-10 29 45-16,1 8-34 15,17 8-5-15,24 5 13 16,9-5-19-16,18 5 7 16,0-3-11-16,9-12 2 15,27-20-5-15,24-21 3 16,-1-20-74-16,10-21-60 16,0-11-58-16,22-12-76 0,-13 0-279 15</inkml:trace>
  <inkml:trace contextRef="#ctx0" brushRef="#br0" timeOffset="21396">22085 9593 359 0,'0'0'128'16,"0"0"-33"-16,0 0 24 15,0 0-1-15,0 0-4 16,0 0-29-16,-23-76-29 15,23 74 8-15,0-2-26 0,0 4-3 16,0 0-7 0,0-1-25-16,0 1 3 0,0-8-6 15,0 0-2-15,32-1-2 16,-13-3 7-16,-10 12-3 16,-9 0 0-16,0 0 11 15,0 0-11-15,0 0 0 16,0 0 2-16,0 0-13 15,9 0 5-15,0 0-4 16,14 0 6-16,-5 21 5 16,1 11-1-16,-6 9 0 15,-3 6 2-15,-10 2-5 0,0-5 3 16,0-9 0 0,0-12 2-16,0-11 3 15,0-10-5-15,0-2 0 0,0 0 7 16,0 0 6-16,0 0-4 15,0 0-6-15,0-8 30 16,0-27-9-16,0-15-17 16,27-11-7-16,14 3 3 15,-4 1-4-15,4 18 1 16,-9 13 0-16,-23 14-10 16,10 8 2-16,-1 4-1 15,14 0 4-15,4 0 7 16,6 18-9-16,-1 6 7 15,-14 2 0-15,5 0-4 0,-4-6 1 16,-1 1-30-16,-4-3-54 16,-14-7-40-16,10-3-16 15,4-5-82-15,-5-3-109 16</inkml:trace>
  <inkml:trace contextRef="#ctx0" brushRef="#br0" timeOffset="21667">22901 8864 593 0,'0'0'151'0,"0"0"-51"16,0 0 34-16,0 0-17 0,0 0-16 16,0 0-45-16,-46-73-56 15,46 119 0-15,37 22 16 16,22 22 4-16,1 9 18 15,-1 10-20-15,1-2-7 16,-28 1 21-16,-23 6-30 16,-9 6 7-16,0-1-5 15,-59-2 5-15,-24-3-18 16,-13-13-14-16,-32-13-154 16,0-13-227-16</inkml:trace>
  <inkml:trace contextRef="#ctx0" brushRef="#br0" timeOffset="27561">6523 7379 78 0,'0'0'51'0,"0"0"-2"16,0 0 14-16,0 0 7 15,0 0-15-15,0 0 19 16,0 0-16-16,0-17-3 16,0 14 19-16,0 3-26 15,0-3 11-15,0 3 15 16,0 0-43-16,0 0 7 0,0 0-17 16,0 0-14-1,0 0 15-15,0 0-21 0,0 0 9 16,9-3-1-16,-9 3-9 15,18 0 0-15,33 0 0 16,8 0 0-16,19 0 34 16,14 0-21-16,4 0-2 15,4 0 1-15,29 0-10 16,17 0 9-16,5 0-8 16,14 0 1-16,4 0 0 15,19 0-2-15,9-5 2 16,0-8-1-16,9 5 5 0,-19 3-8 15,-8-2 0 1,-1 1 2-16,-22-2-5 0,23-1 3 16,8 0 0-16,-8 1 3 15,-10 4 2-15,-4 1-5 16,-5 3 0-16,-4 0-3 16,22-3 0-16,19 1 3 15,-9-2 0-15,-1-2 1 16,-8 2 4-16,-23 0-5 15,-15-2 0-15,-3 4 6 16,-1 2-7-16,-18-4 1 16,9 2 0-16,-9 2-5 15,0 0 8-15,19 0-3 16,-10 0 0-16,9 0 6 16,0 0-4-16,-8 0-2 15,-10 0 0-15,-10 6-5 0,-12-1 5 16,3 2 0-16,-4-3 0 15,5-4 5-15,27 0-10 16,10 0 5-16,22 0 0 16,5 0 2-16,-5 0-2 15,-23 0 0-15,-9 0-2 16,-18 0 10-16,-14 6-8 16,14 3 0-16,9 0 1 15,0-3 0-15,19 0 3 16,-1 2-3-16,9-2 10 15,-4 0-6-15,5 0 5 0,-10-6-9 16,-18 0 6 0,9 0-4-16,-9 0-3 0,0 3 0 15,19 1 4-15,17 1-1 16,5 1-3-16,19 0 0 16,-5-6 8-16,4 0-10 15,-27 0 2-15,-4 0 0 16,-19 0 8-16,0 0-5 15,-9 0-1-15,9 0-2 16,10 2 8-16,-1 5-5 16,14-7-3-16,-14 0 0 15,1 0 0-15,-19 0 3 16,-23 0-3-16,-5 0 0 0,-13-9 6 16,-27 3-17-1,-24-12-56-15,-27-16-626 0</inkml:trace>
  <inkml:trace contextRef="#ctx0" brushRef="#br1" timeOffset="32552">7438 6705 233 0,'0'0'182'0,"0"0"-130"15,0 0-7-15,0 0 93 0,0 0-16 16,0 0-50-16,0-23-22 16,0 0-5-16,0-7 8 15,0-10 24-15,0-13-40 16,0-11 4-16,0-9-22 16,32-11-18-16,-4-13 21 15,4-5-20-15,5-15 0 16,13-8 7-16,0-3-2 15,10-3-3-15,8 2-4 16,1 6 3-16,0 4-4 0,9 5 1 16,-5 13 0-16,5 10-2 15,-10 16 9-15,1 16-7 16,-9 15 0-16,-1 15 2 16,-9 11-9-16,10 6 7 15,9 4 0-15,-1 6-9 16,19-2 10-16,5 4-1 15,-14 0 0-15,-10 0 5 16,-8 0-13-16,-24 12 8 16,-4 8-4-16,-4 6-4 15,-14 10 2-15,13 1 6 16,-9 13 0-16,5 8 4 16,-4 12-5-16,8 9 1 15,5 8 0-15,-14 3-4 16,14 1 5-16,-22-4-1 0,8 1 0 15,-18 0 5-15,9 3-5 16,-9 2 0-16,0 0 0 16,0 6-4-16,0-6 5 15,0-2-1-15,0-9 0 16,0-13 3-16,0-7-3 16,23-7 0-16,-14-5 3 15,28 0-8-15,-5-7 5 16,18 3 0-16,-4-7-1 15,13-4 8-15,1-9-7 16,-1-5 0-16,1-10 7 16,-10-5-16-16,1-6 9 0,8 0 0 15,1-9 11-15,8-29-8 16,10-17 0-16,9-9-3 16,-5-9 7-16,-4-12-3 15,-9-5-4-15,0-12 0 16,-10-9 3-16,10-12 2 15,-10 1-5-15,1-5 0 16,-1 3 5-16,-8 2-6 16,-6 2 1-16,15-3 0 15,9 4-3-15,-1 6 4 16,15 10-1-16,-6 15 0 16,-8 19 10-16,-9 10-10 15,-10 18 0-15,-13 15 0 0,-5 6-7 16,4 11 7-1,5 6-1-15,19 3-2 0,-1 0-2 16,19 3 2-16,14 17 3 16,-5 1 0-16,0 3-6 15,-5 4 6-15,-22 4 0 16,-15 7-4-16,-13 4-1 16,-13 5 4-16,-1 18 1 15,-4 6-1-15,-5 13-7 16,-9 5 8-16,9-2 0 15,0 3-5-15,0-10 11 16,14-6-6-16,-14-2 0 0,10-5 6 16,-1 5-11-1,-9 0 5-15,14 0 0 0,-23-1-4 16,9 4 7-16,-9-3-3 16,9 1 0-16,1-5 5 15,22-1-8-15,4-4 3 16,5-3 0-16,19-3-3 15,-19 1 5-15,5-7-2 16,-5-5 0-16,0-4 9 16,-4-10-13-16,-5-10 4 15,14-6 0-15,4-7 4 16,19-10-2-16,22 0-2 16,-4 0 4-16,14-30 4 0,-5-11-4 15,5-14-4 1,-23-12 0-16,-1-12 3 0,-8-11 2 15,-19-9-5-15,10-10 16 16,-1-16-2-16,-8-12 11 16,17-9-21-16,-8-3-3 15,9 4 20-15,-1 8-20 16,-8 8 0-16,8 9 8 16,-8 9-1-16,-1 10-7 15,10 7 2-15,9 6 3 16,0 10-8-16,22 5 2 15,-13 9 0-15,5 12 0 16,-14 10 7-16,-10 14-7 16,1 13 0-16,-9 12-5 0,-1 3-4 15,-8 12 7-15,8 26 2 16,-9 5-15-16,10 4 16 16,9 2-1-16,-10 1 0 15,-4 0 9-15,-5 2-12 16,-8 8 3-16,-15 13-2 15,-13 8-11-15,-14 8 12 16,0 8 1-16,0-4 0 16,0-2 5-16,0-7-7 15,-14-5 2-15,-4-4 0 16,18 2-2-16,-9-7 2 16,9 2 0-16,-10-5 0 15,10-5 6-15,0-7-6 16,0-3 0-16,0-2 3 0,0-6-6 15,10-1 3-15,17-2 0 16,14 0-3-16,-13 0 11 16,4-6-8-16,-5-7 0 15,5 0 4-15,-4-9-8 16,4 0 4-16,-23-8 0 16,9-2-6-16,5-3 13 15,-5-3-7-15,10-3 0 16,13 0 7-16,0 0-3 15,19-22-4-15,-5-9 0 16,4-6 5-16,10-16-2 0,-10-5-3 16,15-10 0-1,-29-7 12-15,6-5-16 0,-19-1 4 16,4-7 0-16,-4 4-5 16,-4 3 9-16,4-2-4 15,-5 2 0-15,15-2 9 16,3-15-9-16,6-6 0 15,17-5 0-15,1 1-6 16,0 9 9-16,4 18-3 16,-4 7 0-16,-1 16 7 15,-31 14-7-15,13 9 0 16,-18 9 2-16,-13 6-8 16,-1 3 6-16,14 5 0 15,5 3-1-15,13 6-1 0,19 3 0 16,-1 0 2-16,-8 0-5 15,-1 21-4-15,1 5 9 16,-1 8 0-16,-18 2-2 16,-4-5 7-16,-5 7-5 15,-14 0 0-15,-8 5 0 16,-10 14-5-16,0 7 5 16,0 12 0-16,0 8-8 15,-28 7 13-15,-13-1-5 16,0 3 0-16,-5-5 7 15,5 3-12-15,13-1 5 16,-4 3 0-16,23 4-3 16,0 2 6-16,0 3-3 0,9-3 0 15,0-3 6-15,0-10-9 16,0-9 3-16,0-6-8 16,0-16-122-16,27-11-407 15</inkml:trace>
  <inkml:trace contextRef="#ctx0" brushRef="#br1" timeOffset="33753">21491 6755 469 0,'0'0'130'15,"0"0"-10"-15,0 0-20 16,0 0-11-16,0 0 1 15,0 0-23-15,0-88-3 16,0 88-26-16,0 0-29 16,0 0-9-16,-18 21-6 15,9 26 6-15,-23 14 5 16,22 12 5-16,-8 10-10 16,9 3 0-16,9 2 3 15,0-4 0-15,0-11-3 0,18-17 0 16,33-25-9-1,-15-16 9-15,15-15-5 0,8 0 5 16,-18-20 0-16,-4-15 5 16,4-6-5-16,-23 3 0 15,5 3 1-15,-13 12 5 16,-10 5-5-16,0 13-1 16,0 1 8-16,0 4-14 15,0 0 6-15,0 0-24 16,0 29 23-16,0 3-6 15,18 9 7-15,9-2 0 16,24-5 6-16,-10-5-9 0,9-11 3 16,-13-10 0-1,4-8-1-15,-14 0 6 0,-4-17-5 16,5-23 8-16,-10-16-1 16,-4-6-2-16,-14 1-3 15,0 6 0-15,-41 8 12 16,-19 13-14-16,1 10 0 15,-1 13 0-15,10 7-9 16,13 4 8-16,14 6-54 16,5 29-161-16,18 10-149 15</inkml:trace>
  <inkml:trace contextRef="#ctx0" brushRef="#br1" timeOffset="34749">22370 7079 518 0,'0'0'163'0,"0"0"-49"15,0 0-15-15,0 0 20 16,0 0-62-16,0 0-28 16,-27-36-24-16,27 57 8 15,0 23-11-15,-14 8-2 16,14 9 0-16,0 4 4 15,14-7 2-15,13-7-6 16,5-14 0-16,-4-17 3 16,-1-8-3-16,14-12 0 0,-9 0 3 15,-13 0 9 1,8-18-7-16,-18-10-4 0,14-8 4 16,-23-2 4-16,0-3-5 15,9 3 2-15,-9 6-6 16,0 9 22-16,0 11-22 15,0 7 4-15,0 5-4 16,9 0-12-16,10 5 8 16,4 22 1-16,4 1 6 15,-9 0-6-15,24-6 3 16,-10-3 0-16,4-8-4 16,-4-5 10-16,-4-6-6 15,-10 0 0-15,5-4 9 0,-14-22-9 16,0-6 0-16,0-3 0 15,-9-3 0-15,0 0 8 16,0 10-8-16,-9 4 0 16,-18 4 10-16,4 10-12 15,14 5 2-15,0 5-6 16,-1 0-1-16,10 23-10 16,0 19 17-16,0 4 0 15,28-3-1-15,13-5-6 16,9-12 1-16,-4-11 2 15,14-15-4-15,13 0 8 16,-18 0 0-16,4-29-1 0,-17-3 14 16,-15-3-13-1,-13-3 0-15,-14 4 3 0,0-2 3 16,-14 4-2-16,-13 8 12 16,8 10 2-16,-4 8-15 15,14 6 7-15,9 0-10 16,-9 35-8-16,0 14 0 15,9 10 8-15,0 3 0 16,0-2-1-16,18-4 7 16,14-9-6-16,5-13 0 15,4-13 8-15,9-12-11 16,-13-9 3-16,13 0 0 16,-8-12 11-16,8-28-3 0,-4-13-8 15,-5-3 0 1,0 2 14-16,-23 3-9 0,10 8-5 15,-5 8 0-15,4 9 11 16,-8 5-9-16,3 15-2 16,-3 6 0-16,-1 0-7 15,23 0 1-15,-13 27 6 16,4 13 0-16,-14 4-11 16,-9 3 9-16,5 3 2 15,-5-3 0-15,9-7 10 16,24-2-11-16,-6-12 1 15,24-13 0-15,-1-13 0 16,10 0 0-16,9-5-36 16,-5-33-132-16,-36-10-189 0</inkml:trace>
  <inkml:trace contextRef="#ctx0" brushRef="#br1" timeOffset="35081">25025 6761 482 0,'0'0'309'0,"0"0"-118"0,0 0-51 16,0 0-34-1,0 0-35-15,0 0-68 0,0 49 2 16,0 24 32-16,0 7-34 16,0-2 5-16,0 7-3 15,9-4 3-15,0-2-3 16,0-12-5-16,-9-12 2 16,14-13-11-16,-14-14-72 15,0-12-104-15,0-16-142 16,0 0-221-16</inkml:trace>
  <inkml:trace contextRef="#ctx0" brushRef="#br1" timeOffset="35531">24888 6840 355 0,'0'0'95'0,"-51"-152"8"0,51 92 26 16,0 12-59-16,0 13 25 15,0 12-16-15,28 5-46 16,31 10-3-16,24 4-15 15,13 4-12-15,4 0 12 16,6 18-15-16,-15 14 0 16,-22 12 2-16,-19 11 3 15,-31 7-5-15,-19 1 2 16,-10 5 5-16,-49-7 5 16,-19-3-12-16,9-5 0 15,10-7 1-15,27-9 5 16,23-4-6-16,9-6 0 0,0-4 7 15,0-2-7-15,32-4 0 16,4-2 0-16,-4 2 1 16,5-6 1-16,4 4-2 15,-13 0 0-15,4 3 7 16,-5 5-8-16,5 1 1 16,-13-2 0-16,-10-1-6 15,0-4 7-15,-9-7-1 16,0 0 2-16,0 1 7 15,0 2 7-15,-46 7 15 16,-13-6-17-16,-10 5 7 16,-13-5-21-16,36-2-1 0,5-3-3 15,31-6-139-15,10-3-72 16,19 0-136-16</inkml:trace>
  <inkml:trace contextRef="#ctx0" brushRef="#br1" timeOffset="37129">25872 7132 403 0,'0'0'207'16,"0"0"-73"-16,0 0 6 15,0 0-39-15,0 0-10 16,0 0-38-16,-69-71-42 16,42 71 20-16,-5 18-26 15,13 19-4-15,10 11 9 0,0 13-6 16,9 0-4-1,0 3 0-15,27-12 9 0,15-8-7 16,8-18-2-16,5-16 1 16,-5-10 4-16,1 0 3 15,-1-18-5-15,-13-23 5 16,-5-15-1-16,-14-2 1 16,-9-9 0-16,-9 3-2 15,0 2 36-15,-18 10-31 16,-23 14-5-16,-5 15-2 15,14 18 4-15,-19 5-16 16,6 5 8-16,3 39-3 0,-8 14-6 16,23 12 9-16,17 6 0 15,10-3-4-15,0-9 5 16,46-14-1-16,37-16 0 16,4-16 2-16,13-12-6 15,-4-6 4-15,-4 0 0 16,-14-20 1-16,-10-12 10 15,-17-6-11-15,-24-9 0 16,5-3 12-16,-23 0-6 16,1 7 4-16,-10 5-9 15,0 15 39-15,0 14-34 16,0 7 8-16,0 2-14 16,0 0-12-16,0 22 10 0,0 22 0 15,0 9 2 1,0-1-4-16,9-5 4 0,9-9 0 15,5-12 0-15,4-8 11 16,24-7-12-16,-1-8 1 16,19-3 0-16,-1 0 6 15,1-12-2-15,-9-16-4 16,-10-8 1-16,-4-5 9 16,-14 3-9-16,-14 0-1 15,5 6 1-15,-23 15 3 16,9 5-4-16,-9 12 0 15,0 0 0-15,9 0-14 16,0 27 14-16,1 13-2 16,12 7 4-16,-12-9-9 0,8-6 7 15,-9-7 0-15,23-6 0 16,-4-7 8-16,4-10-8 16,13-2 0-16,6 0 11 15,8-18-9-15,1-14-2 16,8-11 0-16,-17-1 4 15,-15 3 4-15,-4 6-8 16,-13 15 1-16,-10 8 12 16,-9 6 1-16,0 4-14 15,0 2-4-15,14 0-5 16,-5 20 1-16,9 9 8 16,0 0 0-16,5-6 7 15,-4-2-7-15,8-6 0 0,5-10 1 16,-4-1-2-16,13-4 3 15,0 0-2-15,19-9 0 16,-15-20 11-16,24-9-8 16,-10-4-3-16,-8-1 0 15,-1 9-4-15,-9 6 10 16,-13 14-6-16,-10 6 0 16,5 3 1-16,-14 5-7 15,9 0 3-15,1 13 3 16,13 11-5-16,-5-4 5 15,14-2 0-15,1-7-1 16,-6-5 10-16,15-6-9 0,-24 0 0 16,14 0 4-16,-22 0-4 15,13-11 0-15,-23-1 0 16,9 6 2-16,-18-2 4 16,23 2-6-16,-5 0 0 15,-9 2 1-15,10 4-10 16,13 0 9-16,-23 0 0 15,9 0-8-15,-9 0 7 16,-9 0 1-16,0 0 0 16,0 6 4-16,0-2-10 15,0-4 6-15,0 0 0 16,0 0-1-16,0 0 9 16,0 0-8-16,0 0 4 15,0 0 4-15,0-18-8 16,-18 0 0-16,-9 5 0 0,-5 6-11 15,13 7 6-15,-13 0 1 16,14 15 3-16,0 22 0 16,-1 7 0-16,-4-3 1 15,23-9 0-15,0-12-7 16,0-8 7-16,0-9 0 16,0-3 0-16,42 0 12 15,-6-18-7-15,24-23-5 16,-10-11 5-16,10-7 6 15,-10-1-9-15,-13-11-2 16,4-1 24-16,-9-4-12 16,-14-3 17-16,-9 12-19 0,-9 9-8 15,0 20 26 1,0 14-20-16,-27 18-7 0,-23 6-1 16,-10 36 5-16,0 37-5 15,10 17 0-15,41 9 3 16,9 3-3-16,9-3 0 15,60-8 0-15,22-21-5 16,38-20 5-16,26-28-48 16,15-22-134-16,-33-5-487 15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1:43.97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266 251 299 0,'0'0'361'0,"0"0"-176"16,0 0-20-16,0 0-4 16,0 0-65-16,0 0-9 15,-10-113-40-15,-8 113-39 16,-14 41 3-16,-18 25-2 15,-1 19-9-15,-4 11 7 16,23 3-5-16,14 4 5 16,18-10-7-16,0-2 0 15,0-13-5-15,50-8-1 16,5-12-67-16,28-8-80 0,-5-19-120 16,-1-9-76-1</inkml:trace>
  <inkml:trace contextRef="#ctx0" brushRef="#br0" timeOffset="473">906 867 576 0,'0'0'220'16,"0"0"-53"-16,0 0-47 16,0 0 5-16,0 0-48 15,0 0-50-15,-50-55-27 16,50 74-1-16,-9 22-5 15,9 12-1-15,0 2 14 0,0-2-7 16,0-9 0 0,0-4-3-16,9-8 2 0,23-11-37 15,-4-9 9-15,4-10 27 16,13-2 3-16,6-2-1 16,8-33 44-16,1-9-30 15,-1-18 23-15,-18-7-9 16,-4-10-14-16,-14-17 7 15,-23-4-11-15,0-2 10 16,0 3 1-16,-50 20-14 16,8 18 4-16,6 23-9 15,-5 24-2-15,-19 14 0 0,10 0-3 16,-19 31 3 0,-9 28-3-16,10 11 9 0,17 9-8 15,33 2 2-15,18 4-21 16,0-8 21-16,27-17-19 15,33-10-11-15,9-18 15 16,8-14-57-16,15-13-14 16,-5-5-60-16,-5 0-6 15,-4-26-40-15,-18-12-129 16</inkml:trace>
  <inkml:trace contextRef="#ctx0" brushRef="#br0" timeOffset="724">1538 0 684 0,'0'0'182'0,"0"0"-19"0,0 0 7 16,0 0-43-16,0 0-88 16,0 0-28-16,60 0-9 15,-1 84 4-15,10 22 19 16,-10 8-2-16,1 8-21 15,-19 5 14-15,-32 5-14 16,-9 0 2-16,0-9-4 16,-82 0-12-16,-33 4-112 15,-45 1-180-15,-18-2-272 16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1:41.65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96 300 624 0,'0'0'154'0,"0"0"-38"16,0 0 37-16,0 0-42 15,0 0-28-15,0 0-21 16,-96 0-29-16,96 0 4 0,0 0-37 16,0-2-2-1,60-9 2-15,45-14 12 0,55-9-8 16,28-13 2-16,18-5 4 16,-9-1-10-16,-37 13 0 15,-64 14-1-15,-55 16 0 16,-41 10-70-16,-9 0-93 15,-73 28-35-15,-24 17-201 16</inkml:trace>
  <inkml:trace contextRef="#ctx0" brushRef="#br0" timeOffset="251">591 225 520 0,'0'0'227'0,"0"0"-84"0,0 0-26 16,0 0-24-16,0 0-54 16,0 0-14-16,9 5-18 15,-9 33-5-15,0 18 75 16,0 14-40-16,-18 9-22 16,-14 8-7-16,13-2-2 15,1-9-6-15,18-15 0 16,0-11-16-16,0-18-48 15,18-18-165-15,1-11-40 16,13-3-221-16</inkml:trace>
  <inkml:trace contextRef="#ctx0" brushRef="#br0" timeOffset="1543">966 219 551 0,'0'0'196'0,"0"0"-70"15,0 0 2-15,0 0 13 16,0 0-74-16,0 0-28 16,0-70-39-16,0 96 13 15,0 15-13-15,0 15 17 16,-9-1-15-16,0 3 17 16,-14 4-18-16,14-4 5 0,0 3-1 15,-10-3 3-15,10-8-4 16,-5-7-4-16,5-13 0 15,9-16-6-15,0-8 2 16,0-6 2-16,0 0 1 16,0 0-11-16,9-11 12 15,23-18 21-15,5-9-20 16,4 0 8-16,0 5-9 16,-22 17 0-16,-1 4 0 15,-9 12-1-15,14 0 0 16,-14 0-8-16,19 2-17 15,4 17 20-15,-5 3-26 16,14-1 2-16,1 1 28 0,-6-3-24 16,-4-2 4-16,5-8 22 15,4 0-36-15,-13-9 36 16,13 0-25-16,0 0 25 16,5-21-4-16,4-12 12 15,-18-1-3-15,-4 3 12 16,-19-6 5-16,-9 9 36 15,0 4-13-15,-9 4-23 16,-19 8 15-16,-4 6-34 16,14 6 2-16,-14 0-5 15,13 18-6-15,-8 23 6 16,13 8 0-16,5 1 1 0,9-3-9 16,0-9-3-1,23-9-13-15,14-14-27 0,22-7 21 16,-9-8 21-16,19 0-9 15,0-6 18-15,-10-23 13 16,1-6-11-16,-10-9 5 16,-13-3 29-16,-5-2-10 15,-5-8 27-15,-13-8-13 16,-14 1-14-16,0 5 1 16,0 14-17-16,0 20 9 15,0 19-9-15,0 6-10 16,0 3-10-16,0 46-15 15,0 22 25-15,0 7 10 16,0 3-10-16,0-4 0 16,0-13-8-16,18-8-17 0,1-12-31 15,13-12-44-15,-14-15 6 16,-9-11-39-16,0-6-33 16,-9 0 48-16,0-15 37 15,0-11 53-15,0-6 25 16,-36 0 2-16,-6 0 1 15,1-3 54-15,14 5-33 16,-5 13 13-16,23 2 29 16,9 9-25-16,0 5-38 15,0 1-11-15,59 0 11 0,19 0 11 16,23-7-7 0,8-5-4-16,-12 0 17 0,-15-2-4 15,-27 2 26-15,-14 6 19 16,-9 0-9-16,-23 6 15 15,0-2-17-15,-9 2-4 16,0 0 19-16,0 0-43 16,-9 0-19-16,-32 0 0 15,-18 6 37-15,-1 17-27 16,10 3-10-16,13 3-1 16,14 2-6-16,14 5-2 15,9-6-18-15,0-4-13 16,9-8-35-16,32-10 42 15,10-8 17-15,-10 0 14 16,14 0 2-16,-14-17 5 0,9-13 3 16,-13 4 30-1,-5-3-1-15,-14 2 7 0,-18 7 7 16,0 8-19-16,0 11 22 16,0 1-54-16,0 0-15 15,0 22 3-15,0 19 12 16,0 2 8-16,0-4-8 15,0-10-13-15,51-9 3 16,17-6-13-16,24-8 4 16,-14-6 4-16,18 0-60 15,-14-20-60-15,5-15-218 16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1:48.58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0 522 338 0,'0'0'149'0,"0"0"-30"16,0 0-3-16,0 0-27 16,0 0-4-16,0 0-48 15,0 0-16-15,0 0 9 0,0 0-19 16,0 0 25-16,0 0 4 16,0 0-13-16,0 0 19 15,0 0-21-15,0 0-17 16,0 0 28-16,0-3-32 15,14-3 7-15,22 6-7 16,33 0 6-16,13 0-10 16,24 0 10-16,22 0-5 15,23 0 8-15,-14 0-10 16,19 0 2-16,-14-5-2 16,-5-5 8-16,-18 3-8 15,-14-3-3-15,-4 1 7 0,-14 3-2 16,14 1-5-16,-5-1 0 15,5 0 4-15,8 3 4 16,-13-3-8-16,-4 2 0 16,-14 2 12-16,-9-1-6 15,-10 1-6-15,1-1 1 16,-1 0 25-16,1 0-24 16,-1-3 11-16,1 2-6 15,-6 4 2-15,20-2-3 16,-29 2-6-16,6 0 0 15,-1 0-2-15,-9 0 4 16,-4 0-2-16,4 0 0 16,-4 0 11-16,13 0-12 0,10 0 1 15,-1 0 0-15,10 0-3 16,0 0 4-16,8 0-1 16,33 0 0-16,-9-3 8 15,18 1-10-15,-5-2 2 16,5-2 0-16,0 5-1 15,0-9 1-15,10 1 0 16,8 3-4-16,0-2 11 16,5-2-7-16,-5 2 0 15,-8-1 1-15,-1 0-5 16,9 1 4-16,0-1 0 16,14-3 0-16,-13 7 6 0,8-1-5 15,-8 3-1 1,-10 3 4-16,-9 0-10 0,9 0 6 15,9 0 0-15,-9 0-1 16,-9-9 8-16,0 0-7 16,-9-5 0-16,-14 5 7 15,5-2-15-15,-14 1 8 16,-5 5 0-16,-4-2-8 16,-9 5 9-16,-10-4-1 15,-8 3 0-15,17-2 7 16,-8-5-9-16,18 2 2 15,9 3 0-15,4-8-4 16,-4 5 7-16,14-1-3 16,4 0 0-16,-4 3 3 15,-14 1-3-15,5 1 0 0,4 2 0 16,13-1-6-16,1 3 6 16,9 0 0-16,-4 0 0 15,4 0 11-15,-9 0-9 16,0 0-2-16,-14 0 0 15,-5 0-6-15,5 0 7 16,5 0-1-16,-5 0 0 16,5 0 5-16,9 0-5 15,-14 0 0-15,5 0 2 16,-14 0-8-16,-10 0 6 16,24 0 0-16,0 0-5 15,4 3 9-15,5-1-4 0,0-2 0 16,9 0 6-16,-23 4-12 15,5-4 6-15,-14 0 0 16,0 0-4-16,-5 0 11 16,-4 0-7-16,0-6 0 15,-10-6 9-15,1 3-12 16,0 4 3-16,13 5 0 16,5 0-10-16,-9 0 12 15,4 0-2-15,-22 5 0 16,8 7 7-16,-31-6-4 15,22-3-3-15,-17-1 0 16,-15-2-3-16,5 0 5 16,-23 0-2-16,-9 0 0 15,0-17-2-15,-32-4-30 16,-55-14-222-16,-23-5-702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48:51.08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36 496 535 0,'0'0'172'0,"0"0"-67"16,0 0-21-16,0 0-24 16,0 0 31-16,0 0-39 15,-36-68-34-15,36 68 7 16,0 0-25-16,0 0 0 16,36 0-11-16,15 3 13 15,17 23-2-15,10 4 0 0,-9 10 6 16,4-2-12-1,-36 0 7-15,4-3-1 0,-14-11 0 16,-18-4-3-16,-9-12-9 16,0-2 0-16,0-3-43 15,-36-3 55-15,-15 0 6 16,10 0-2-16,14-20 6 16,18-7-7-16,9 7-3 15,0-6 0-15,0 0 0 16,36-1 5-16,15 1-5 15,8 3-1-15,-9 0-5 16,1-1 11-16,-5-5-5 16,-5 6 0-16,-9 5 6 15,-14 7-2-15,-18 7-3 16,0 1-1-16,0 3 22 0,0-2-14 16,0 2 9-16,0-3-16 15,-9 3 0-15,0-3-1 16,9 3 0-16,0 0 0 15,0 15 0-15,0 20 1 16,9-1 0-16,18 4-2 16,24-8 2-16,-10-4-4 15,5-9 3-15,-5-2 0 16,-14-6-3-16,-4-7 3 16,-4-2 0-16,-1 0 6 15,-4-11-4-15,4-33 11 16,0-13-6-16,-9-16-5 0,-9-6 23 15,0-2-9-15,0 8 31 16,0 13 0-16,0 14-28 16,-9 15 23-16,0 12-15 15,9 11-22-15,-9 8 10 16,9 0-15-16,0 0 0 16,0 0-5-16,0 32-22 15,0 20 27-15,0 15 0 16,18 1 7-16,14-11-8 15,-13-1 1-15,8-10-1 16,5-8-3-16,-4-5-37 16,4-12-54-16,-23-10-42 15,0-9-112-15,-9-2-39 16,0 0 8-16</inkml:trace>
  <inkml:trace contextRef="#ctx0" brushRef="#br0" timeOffset="965">924 369 55 0,'0'0'183'0,"0"0"-13"15,0 0-60-15,0 0 9 16,0 0-105-16,0 0 29 16,60-40-15-16,8 40-1 15,1 0 11-15,-9 0-16 16,8 0-17-16,-17 0 11 16,-1 0-12-16,-9 0 13 15,-13 0 35-15,-19-9 27 16,-9 1 20-16,0-4-24 15,0-3-47-15,0 4 7 0,0 5-14 16,-9 6-13-16,9 0-4 16,0 0-3-16,0 0-2 15,0 28-13-15,0 10 14 16,0 6 3-16,9-6-3 16,14-3 0-16,-5-9 6 15,9-2-6-15,-4-10 0 16,-4-5 1-16,8-6 2 15,5-3-1-15,-4 0-1 16,4 0 1-16,-14-14 12 16,14-11-14-16,-23-3 4 15,9-4-4-15,-18-3 8 16,0 6-3-16,0 5-5 0,0 10 0 16,0 8 5-1,0 6-1-15,0 0-5 0,0 0 1 16,0 0-22-16,19 9 19 15,4 20-3-15,-5 10 6 16,0-5-5-16,5 1 8 16,-5-3-3-16,1-9 0 15,-10-11 2-15,14-3-9 16,-14-6 7-16,0-3 0 16,9 0-4-16,5-6 5 15,-4-18-1-15,8-4 0 16,5-2 7-16,-14 7-4 0,5 2-3 15,-14 7 0 1,-9 5-2-16,0 9 2 0,10 0-3 16,-1 0 2-16,0 18-17 15,9 8 14-15,-4 0 2 16,-5-3 2-16,9 1-4 16,1-4 6-16,4 1-2 15,-5-8 0-15,0-3 3 16,-9-7-6-16,5-3 3 15,-5 0 0-15,0 0 2 16,1 0 1-16,-1-23-3 16,14-4 0-16,-5 4 10 15,-9 5-9-15,-9 10-1 16,0 3 0-16,9 1-2 16,-9 4 2-16,0 0-12 0,9 0 7 15,-9 11-4-15,10 10 5 16,3 0 4-16,6-7-3 15,-10-2-5-15,9-9-8 16,-18 0 3-16,14-3 10 16,-14 0 1-16,9 0 2 15,9 0 0-15,1 0 6 16,13-12-8-16,-5 3 2 16,5 0 0-16,-4 3-5 15,4 6 8-15,-14 0-4 16,9 0 1-16,15 0-18 15,-10 15 16-15,4 3-86 0,15-7-44 16,-1 1-55-16,9-9-357 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1:52.3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120 342 854 0,'0'0'104'0,"0"0"-21"16,0 0 26-16,0 0-55 16,0 0-23-16,0 0-31 15,0 0-1-15,-41 58 1 16,22 12 4-16,-4 0-2 15,5 3 6-15,9-2-8 16,9-2 0-16,0-8 3 16,0-11 4-16,18-10-7 15,23-13 0-15,10-18 2 16,8-7-5-16,1-2 6 0,-14 0-1 16,4-28 9-16,-9-16-4 15,-4-6-3-15,-5-14 5 16,-14-3-5-16,-18-6 16 15,0 3-6-15,0 17 1 16,0 19 14-16,-9 18-26 16,0 14 18-16,0 2-21 15,-14 2-7-15,4 39 2 16,1 15 5-16,9 12 0 16,-5 8 5-16,14 1-2 15,14-4-3-15,23-11 0 16,22-16 1-16,10-10-6 15,-10-16-10-15,10-5 10 0,-19-15 0 16,1 0 0-16,-15 0 5 16,-4-12 1-16,-23-14 8 15,10-7-3-15,-19-2-6 16,0 0 2-16,0 3 9 16,-9 6-8-16,-10 9-1 15,1 8 9-15,4 6-5 16,14 3-8-16,-9 12 2 15,-9 37-1-15,9 21-2 16,0 12 3-16,-1 0 0 16,10-1 0-16,0-2 9 15,0-9-8-15,0-11-1 0,0-15 4 16,0-18-11-16,10-12 7 16,-10-8 0-16,0-6 6 15,0 0 1-15,0-10 0 16,0-26-7-16,-23-23 13 15,23-14-21-15,0-14 8 16,13-12 0-16,24-4-2 16,4 1 6-16,-4 15-4 15,-5 23 0-15,-14 22 7 16,-9 25-12-16,5 11 5 16,-5 6-15-16,10 0 14 15,-10 23-36-15,23 15 28 16,-14 4 2-16,-9 10-35 0,-9 3-5 15,0 1-12 1,0-1 43-16,-18-9 13 0,-5-10-57 16,5-14 8-16,-1-6-35 15,19-14 11-15,0-2 76 16,0 0 0-16,0 0 0 16,0-18 15-16,19-10-12 15,22-7-3-15,9-3 23 16,-4-7-12-16,-5 6 19 15,0 1 9-15,-22 8 3 16,-10 10 25-16,-9 8-16 16,0 9-6-16,0 3 14 0,0 0-59 15,0 3-4 1,-18 35 2-16,-5 17 2 0,13 7 15 16,1-1-15-16,9 4 0 15,0-2 1-15,0-5 6 16,0-2-7-16,0-9 0 15,0-7 7-15,9-10-11 16,-9-12 4-16,10-7 0 16,-10-8-1-16,0-3 13 15,0 0-10-15,0-8 23 16,0-34-24-16,0-13 18 16,0-12-9-16,0-12-8 15,0-2 1-15,0-4 0 0,0 3-3 16,0 9 0-1,0 9 4-15,0 20-6 0,32 13 2 16,-5 16 0-16,14 12-11 16,-13 3 7-16,13 5 4 15,0 26-6-15,-13 8 4 16,4 2-5-16,-23 0 7 16,0-2-9-16,-9-7 0 15,0-4 5-15,0 2-19 16,-18-7-12-16,-5-5-7 15,-5-3 37-15,28-13-45 16,0 1 15-16,0-3 35 16,0 0 0-16,0 0 0 15,10-9 14-15,31-13-9 0,-5-8-5 16,15-2 0-16,-10-4 9 16,-14-4-9-16,5 2 2 15,-13 0 4-15,-10 3 27 16,-9 9-21-16,0 5 20 15,0 11 9-15,-9 5-39 16,-10 5 10-16,-13 0-12 16,14 0 0-16,-5 21-4 15,5 11 7-15,9 12-3 16,9 5 0-16,0 10 7 16,0-8-7-16,27-3 0 15,5-15-11-15,9-15 9 16,-13-8-27-16,13-10 29 15,-13 0 0-15,4-5 9 0,4-26-4 16,5 0-5-16,-4-3 5 16,-5-5-5-16,-5 7 4 15,-4 6-4-15,-4 5 0 16,-10 12 9-16,0 9-11 16,14 0 2-16,-5 15-11 15,10 17 0-15,13 7 11 16,-9-6 0-16,5 0-5 15,-5-11 12-15,-5-11-7 16,14-9 0-16,-13-2 8 16,22 0-19-16,0-13 11 0,-4-20-96 15,5-11-112 1,-10 1-339-16</inkml:trace>
  <inkml:trace contextRef="#ctx0" brushRef="#br0" timeOffset="826">3850 377 478 0,'0'0'291'16,"0"0"-142"-16,0 0-34 16,-119-155 0-16,110 143-22 15,9 10-43-15,-13 2-16 16,13 23-34-16,0 41 0 15,0 24 0-15,0 11 9 16,-10 2-9-16,1-4 0 16,0-12 10-16,-9-16-13 15,4-19 3-15,14-20 0 0,0-13 5 16,0-13 1-16,-9-4-6 16,0 0 18-16,0-25-16 15,9-27 12-15,0-21-14 16,0-17 4-16,41-9-3 15,-5-10 3-15,6-1-4 16,-1 5 0-16,-14 6 5 16,1 21-5-16,-5 21 0 15,-5 25 2-15,-9 26-8 16,23 6-1-16,-14 12 4 16,10 32-3-16,4 14-6 15,-23 12 11-15,-9 5-28 16,0 2 2-16,0-7 14 15,-41-6-33-15,-5-8 11 16,-13-10 20-16,-1-14-22 0,19-12 22 16,4-10-7-16,24-10 22 15,13 0 1-15,0 0-1 16,0 0 0-16,41-10 0 16,0-6 7-16,5 6-7 15,4 8 0-15,-9 2 6 16,-4 0-13-16,4 12 7 15,0 22 0-15,-4 13-6 16,-14 9 10-16,-14-2-4 16,-9 5 0-16,0-10-2 0,0-8-2 15,-41-9 4 1,-19-11 0-16,-8-9-5 0,-19-12 13 16,9 0-8-16,5 0 2 15,13-18 8-15,42-5-20 16,18-7-9-16,18-10-108 15,83-10 3-15,27-3-192 16</inkml:trace>
  <inkml:trace contextRef="#ctx0" brushRef="#br0" timeOffset="2385">4409 634 383 0,'0'0'161'0,"0"0"24"16,0 0-26-16,0 0-75 15,0 0-4-15,0 0-32 0,-78-42-27 16,51 48-10-16,-5 24-5 16,4 13-6-16,19 4 0 15,9 6 7-15,0-7-8 16,0-5 1-16,0-15 0 16,27-8-4-16,24-10 10 15,-10-8-6-15,5 0 1 16,4 0 8-16,-9-22 0 15,-13-14-9-15,4-5 2 16,-23-9 5-16,0-10-1 16,-9-4-6-16,0-1 3 15,-41 10 4-15,-5 11 1 16,-27 14-2-16,27 16-2 0,-4 12 14 16,9 2-15-16,22 14-3 15,10 38 0-15,9 9 2 16,0 7 1-16,18-1-3 15,42-11 0-15,18-10 3 16,4-14 0-16,-4-15-3 16,-9-11 0-16,-10-6 11 15,-9 0-7-15,-22 0-2 16,4-23-2-16,-14-6 15 16,1-6-15-16,-19-6 0 15,9 0 12-15,-9 1-8 16,0 5 19-16,0 8-7 15,0 16-14-15,0 4 16 16,0 7-18-16,0 0-17 0,0 21 7 16,23 17 8-16,-14 6 2 15,9-2 0-15,0-3 9 16,5-7-16-16,-4-6 7 16,-1-8 0-16,14-12-1 15,-14-3 8-15,1-3-7 16,3 0 6-16,-3-6 1 15,13-17 4-15,-5-9-11 16,1 2 0-16,-5-3 0 16,-5 8 2-16,0 4-2 15,-18 7 4-15,0 9 5 16,0 5-13-16,0 0 4 0,14 0-14 16,-5 3 10-16,0 19-8 15,10 8 12-15,-10 2 0 16,14-6 7-16,-5-3-12 15,-9-5 5-15,9-6 0 16,-4-4 0-16,-5-2 0 16,10-6 0-16,-1 0 0 15,5 0 9-15,4-6-5 16,24-20-4-16,-1 0 5 16,-13-6-8-16,4 6 3 15,-14 2 0-15,-4 9-1 16,-14 9 9-16,-9 6-8 15,0 0 0-15,0 0-20 0,0 6 19 16,19 16-4-16,3 0 5 16,-3 0-9-16,-10-3 10 15,9-1-1-15,-9-6 0 16,14-1 2-16,-4-5-8 16,-1-3 6-16,-4-3 0 15,4 0-11-15,9 0 16 16,-4-3-5-16,14-14 0 15,-5-4 12-15,5-2-13 16,4 0 1-16,-14 5 0 16,14 6-8-16,-9 9 9 15,-4 3-1-15,-1 0 0 0,5 3-8 16,-4 14 7-16,13 1 1 16,0-6-21-16,-4-6 20 15,13 0-18-15,-9-6 19 16,-4 2-6-16,-5-2 12 15,-14 0-6-15,1 0 0 16,-5 0 0-16,-5 0-4 16,9 0 4-16,9 0 0 15,15-2-2-15,-1-13 13 16,-5 1-8-16,-13-1-3 16,-4-3 0-16,-19 3 8 15,0 1-8-15,0-6 0 16,0 0 15-16,0-5-13 0,-10 6 4 15,-22 1 1-15,5 6 1 16,-14 9-16-16,-10 3 7 16,15 0 1-16,4 23-10 15,13 25 10-15,-8 6 0 16,13 5 0-16,5-7 3 16,9-11-5-16,0-6 2 15,9-14 0-15,23-9-11 16,10-12 8-16,-6 0 3 15,5-4 10-15,-4-34-4 16,4-11 5-16,0-12-11 16,-13-12 1-16,4-14 18 15,-5-7-18-15,-8-8 11 16,3 0 7-16,-22 5-19 0,0 19 24 16,0 23-12-16,0 23-4 15,0 22 26-15,0 10-34 16,0 36-18-16,0 43 14 15,0 26 4-15,0 13 0 16,0-3 0-16,19-10 0 16,49-15-5-16,33-20 4 15,14-17-63-15,36-19-73 16,-5-19-118-16,-9-15-154 16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2:00.76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265 180 300 0,'0'0'380'0,"0"0"-189"16,0 0-61-16,0 0 21 15,0 0-52-15,0 0-9 16,0-70-46-16,0 70-36 15,0 0 8-15,0 35-16 16,0 36 0-16,0 30 20 16,0 21-16-16,0 16 8 15,0 2-3-15,0 8-6 16,0 1 5-16,-9-12-8 0,-14-12 0 16,23-28 4-16,0-27-4 15,0-41-4-15,32-14 2 16,9-15-11-16,-4 0 11 15,4-3 2-15,-4-32 0 16,-5-16 19-16,-14-9-16 16,-9-10-2-16,-9-9 2 15,0-3-1-15,-36-2-2 16,-24 5 0-16,-9 9-4 16,1 15-5-16,-1 14 5 15,-4 21-8-15,18 8 9 16,14 9-26-16,32 3 15 15,9 0 9-15,0 0-19 16,9 0 19-16,50 0-20 16,37 0 25-16,23-3 9 0,19-17-7 15,4-6-2-15,-28 2 1 16,-22 0-1-16,-56 13-1 16,-13 6-55-16,-14 5-30 15,10-4-24-15,13-2-53 16,-5 0-117-16,14-3-223 15</inkml:trace>
  <inkml:trace contextRef="#ctx0" brushRef="#br0" timeOffset="330">1254 32 520 0,'0'0'221'16,"0"0"-43"-16,0 0-36 15,0 0-15-15,0 0-55 16,0 0-27-16,-73-32-45 16,54 66 13-16,1 27 3 15,-14 24-14-15,14 11-1 16,8 6 8-16,10 3-4 15,0-8-5-15,0-13 0 16,28-16 5-16,13-19-14 0,19-17-64 16,8-18-125-16,1-14-121 15,0 0-427-15</inkml:trace>
  <inkml:trace contextRef="#ctx0" brushRef="#br0" timeOffset="702">1510 582 419 0,'0'0'190'0,"0"0"-37"16,0 0-31-16,0 0-11 16,0 0-46-16,0 0 38 15,-41-115-88-15,59 105 10 16,23 4-6-16,-4 0-11 0,4 6-7 16,-9 0-1-1,-4 0-5-15,-10 24-10 0,5 5 17 16,-14 0-2-16,-9 0 0 15,0-3-9-15,0-8 9 16,0-4 0-16,0-8 3 16,0-6 3-16,0 0-6 15,0 0 0-15,0 0 33 16,0-26-29-16,0-6 3 16,18-9-7-16,1 3 11 15,13 6-11-15,-5 9 0 16,-13 8 0-16,4 10-3 15,-9 5-4-15,19 0 5 0,4 3-3 16,18 23 0-16,-13 6-2 16,-5 0 7-16,-5-1-15 15,6 2-35-15,-15-10-129 16,-9 2-131-16</inkml:trace>
  <inkml:trace contextRef="#ctx0" brushRef="#br0" timeOffset="961">2270 46 518 0,'0'0'175'0,"0"0"-9"16,0 0-50-16,0 0 2 0,0 0-45 15,0 0-42-15,-23-20-31 16,64 43 5-16,10 23-5 15,8 18 25-15,-4 18-24 16,-14 3 10-16,-22 5 1 16,4-5-8-16,-23-6 5 15,0-9-9-15,-10-6 0 16,-31-3-5 0,-18-9-92-16,-10-5-262 0</inkml:trace>
  <inkml:trace contextRef="#ctx0" brushRef="#br0" timeOffset="1531">4893 186 663 0,'0'0'220'16,"0"0"-98"-16,0 0 35 16,0 0-22-16,0 0-91 15,0 0-1-15,27-11-42 16,-27 11 10-16,0 2-22 16,-27 29 22-16,-33 8-11 15,-8 8 9-15,-19-1 0 16,-32 7 0-16,-32 8-9 15,-14 4 2-15,5-4 8 16,13-6-10-16,37-12 0 16,60-10-4-16,32-10 7 0,18-8-13 15,9-1 7-15,60-2 3 16,22-4 9-16,14-4-6 16,14-4-3-16,10 0 2 15,-20 0 8-15,20 0-10 16,-1 0 0-16,9 0 0 15,0 0-8-15,-18 0-65 16,-36 0-169-16,-47 0-430 16</inkml:trace>
  <inkml:trace contextRef="#ctx0" brushRef="#br0" timeOffset="2033">6541 233 343 0,'0'0'463'16,"0"0"-307"-16,0 0-19 15,0 0-14-15,0 0-66 16,0 0 2-16,-147-74-32 15,97 90-23-15,-10 33 3 16,1 18-1-16,9 14-5 16,22 7 13-16,19-3-11 15,9-10 1-15,9-5-4 16,41-14 5-16,5-9-6 0,5-15 1 16,31-9-12-1,-4-11-12-15,32-12-65 0,19 0-9 16,-10 0-29-16,-9-18-35 15,-28-3-35-15,-36 13-41 16,-23 0-12-16,-32 4 51 16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2:06.14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28 495 437 0,'0'0'228'0,"0"0"-62"15,0 0-4-15,0 0-40 16,0 0 2-16,0 0-88 16,-28-60-24-16,28 63-12 15,0 29-3-15,19 12 3 16,-1 2 0-16,14 4 19 16,-23-1-19-16,9-2 0 0,-8 1 0 15,-10-8-9-15,0 0-71 16,0-1-38-16,-10-8-264 15</inkml:trace>
  <inkml:trace contextRef="#ctx0" brushRef="#br0" timeOffset="650">1007 248 667 0,'0'0'167'0,"0"0"-16"0,10-163-35 16,-10 121-62-16,0 16 7 15,0 16-35-15,-10 3-7 16,-3 7 3-16,-6 0-22 15,-31 12-10-15,-10 25 1 16,1 11 18-16,22 8-1 16,-4-2-8-16,41-7-7 15,0-6 6-15,0-15-39 16,50-12 24-16,10-14 8 0,9 0 8 16,-19-14 1-1,-13-15-1-15,-5-6 2 0,-14 0 24 16,-18-1-24-16,0 8 32 15,0 4 21-15,0 10-42 16,0 8 40-16,0 6-25 16,0 0-26-16,0 9-2 15,-9 34-23-15,-9 21 23 16,-5 18 0-16,13 11 10 16,-8 10-5-16,9 2-5 15,0 3 0-15,-5-3-3 16,14 0 3-16,0-12 0 15,0-6-2-15,-18-8 10 0,9-21-8 16,-19-10 0 0,14-23 5-16,-4-7-18 0,9-12 13 15,0-6 0-15,-23 0-1 16,-5-18 8-16,-22-22 15 16,-1-13-22-16,10-5 14 15,22-7-13-15,-4 4-1 16,32 0 0-16,0-3-11 15,32-3-2-15,37-9-14 16,27-3-60-16,14 3-157 16,-14 9-229-16</inkml:trace>
  <inkml:trace contextRef="#ctx0" brushRef="#br0" timeOffset="2582">394 274 408 0,'0'0'192'15,"0"0"-70"-15,0 0 11 16,0 0-49-16,0 0-61 15,0 0-13-15,-41-23-10 16,32 23 0-16,-1 11 9 16,1 1-7-16,9-6-2 15,0 3 0-15,0 0 7 16,0-4-11-16,0-2 4 16,0-3 0-16,0 3 9 0,0-3-6 15,0 0-3-15,0 0 10 16,0 0-2-16,0 0 2 15,9 0 6-15,-9 0-15 16,0-3 31-16,0 0-1 16,0 1-3-16,0-1 9 15,0 3-36-15,-9 0-2 16,-14 0-7-16,23 0 8 16,0 0-10-16,0 0 8 15,14 11 2-15,55-2-3 16,-10-3 13-16,-13-3-7 15,4-3-3-15,-27 0 8 16,5 0-7-16,-19 0-1 0,0-3 1 16,0-12 25-16,-9-5-24 15,0-1 38-15,0 7-5 16,-18 0-31-16,-10 4 11 16,6 8-15-16,-6 2 0 15,10 0-12-15,-5 6 12 16,14 11 0-16,9 6-2 15,0-8-22-15,0-1 22 16,0-5-18-16,18-3-25 16,-4-6 28-16,4 0-61 15,0 0-8-15,5 0-46 16,-14 0-127-16,1 0-281 0</inkml:trace>
  <inkml:trace contextRef="#ctx0" brushRef="#br0" timeOffset="3042">522 280 119 0,'0'0'80'15,"0"0"-27"-15,0 0 25 16,0 0-17-16,0 0-10 16,0 0 26-16,0-3-26 15,0 3 7-15,-9 0 16 16,-14 0-61-16,14 0 4 15,-9 6 12-15,8 3-25 16,10 0 11-16,0-7-15 16,0-2 3-16,0 3-3 15,0-3 5-15,0 0-2 16,0 0 11-16,0 0-9 16,0 0 32-16,0-3 2 0,0-8-4 15,0-1 30-15,0 6-48 16,0-6-5-16,0 7-12 15,0-1-1-15,-9 3-5 16,0 3 4-16,-14 0-36 16,14 0-180-16,0 0-435 15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2:07.14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49 155 224 0,'0'0'361'0,"0"0"-208"16,0 0 30-16,0 0-82 15,0 0-32-15,0 0-15 16,0-15-54-16,0 56 0 0,-9 15 20 16,-18 19-19-1,17-1 22-15,10 4-22 0,0 3-1 16,0 4 10-16,0 5-2 16,0 0-8-16,37-4 0 15,-5-10 8-15,18-18-19 16,5-17-48-16,-4-21-177 15,-1-11-102-15</inkml:trace>
  <inkml:trace contextRef="#ctx0" brushRef="#br0" timeOffset="396">310 919 390 0,'0'0'136'16,"0"0"-27"-16,0 0 9 15,0-157-27-15,0 131 12 0,9 5-38 16,0 6-37-16,1 9 20 15,-1 3-41-15,9 3 1 16,5 0-8-16,4 7-1 16,15 19-3-16,-15 6 4 15,-4 6 0-15,-14-3-10 16,0-3 10-16,-9-3 0 16,0-6-6-16,0-11 14 15,0-3-8-15,0-9 0 16,0 0 5-16,0 0-1 15,0 0 6-15,18-18 9 0,15-17-5 16,-6-10-4-16,14-3-7 16,-4-3 23-16,-5 5-25 15,-5 9 29-15,-4 16-25 16,-14 12-5-16,1 9 13 16,8 0-13-16,5 22-15 15,-5 26 11-15,0 11-12 16,-9 2 10-16,-9-2-6 15,0-13-64-15,0-11-107 16,14-11-108-16</inkml:trace>
  <inkml:trace contextRef="#ctx0" brushRef="#br0" timeOffset="677">841 0 423 0,'0'0'159'0,"0"0"9"15,0 0-44-15,0 0-65 16,0 0-22-16,0 0-34 16,146 64 9-16,-77 16 41 15,0 7-34-15,-10 9 19 16,10 3-28-16,-10 4 0 15,-8 7 3-15,-1 1-13 16,-22-4 0-16,-28 2 6 0,-9-6-6 16,-60-5-28-1,-41-13-137-15,-18-15-276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2:10.30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1502 41 590 0,'0'0'175'16,"0"0"-42"-16,0 0-33 0,0 0-17 16,0 0-21-16,0 0-8 15,41-44-38-15,-41 44-10 16,0 0 22-16,0 0-19 16,0 0 14-16,0 0 0 15,-50 18-22-15,-28 20 44 16,-50 15 5-16,-32 8-47 15,-37 9 37-15,0 2-33 16,0 2 5-16,19 1-12 16,17-4 14-16,56-6-14 15,36-19 0-15,46-9-5 16,23-10-5-16,51-4 6 16,59-2 4-16,36-10 8 0,33-2 5 15,18-3-8-15,9 0-5 16,4 2 5-16,-45 6-5 15,-14 7 0-15,-55 2-9 16,-27 10 8-16,-28-7-124 16,-23 0-60-16,-18 0-167 15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2:14.53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72 176 423 0,'0'0'198'0,"0"0"-39"0,0 0-21 15,0 0-16-15,0 0-47 16,0 0 3-16,-50-138-28 16,50 134-23-16,0 4 22 15,-9 0-49-15,9 29-7 16,0 32-2-16,-9 24 9 16,9 5 8-16,0 1-8 15,0 0 5-15,0-1-14 16,27-14 9-16,14-7-20 15,5-16-67-15,-5-15-115 16,1-22-51-16,-15-16-216 0</inkml:trace>
  <inkml:trace contextRef="#ctx0" brushRef="#br0" timeOffset="372">260 668 308 0,'0'0'162'0,"0"0"-43"15,0 0 3-15,0 0-45 16,0 0 8-16,0 0-27 15,27-149-44-15,-8 143 10 16,-10 1-19-16,14 5 1 16,-5 0-12-16,0 0 6 15,5 5-1-15,-14 16-6 16,10 2 8-16,-10 1-1 0,-9-5 0 16,0-3 5-16,0-5-6 15,14-5 1-15,-14-6 0 16,0 0 12-16,9 0-1 15,0-3 45-15,0-21 33 16,0-1-86-16,10-5 12 16,4 4-11-16,-5 0-3 15,14 9 5-15,-14 4-6 16,0 11-1-16,24 2-2 16,-15 0-13-16,14 12 11 15,-13 22-4-15,13-2-3 16,-23 1 3-16,14-7-95 15,-13-6-134-15,-10-8-394 16</inkml:trace>
  <inkml:trace contextRef="#ctx0" brushRef="#br0" timeOffset="618">860 0 602 0,'0'0'165'0,"0"0"-33"16,0 0-29-16,0 0-25 16,0 0-60-16,0 0-2 15,137 14-4-15,-45 29 16 0,4 12 16 16,-19 2-28 0,-3 13 5-16,-29 3-2 0,-12 6 12 15,-15 9 3-15,-18 6-33 16,-28 15 2-16,-81 8-6 15,-52 6-113-15,-45 14-270 16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2:12.94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448 163 498 0,'0'0'201'0,"0"0"-56"15,0 0 29-15,0 0-38 16,0 0-43-16,23-149 11 15,-23 137-49-15,0 10-17 16,0 2 10-16,0 0-42 16,-14 0-6-16,-22 14 2 15,-33 32-2-15,-22 23 18 0,22 5-15 16,0 6-1 0,10-5-2-16,22 1 12 15,14-9-12-15,23-5 0 0,9-13-30 16,74-11 12-16,31-9-29 15,28-14-37-15,5-15-13 16,-1 0-61-16,-18 0 8 16,-36-4-62-16,-33-10-81 15,-31 1-59-15</inkml:trace>
  <inkml:trace contextRef="#ctx0" brushRef="#br0" timeOffset="314">952 615 205 0,'0'0'197'15,"0"0"-57"-15,0 0-20 16,0 0-11-16,0 0-6 15,0 0-78-15,-51-64 5 16,83 52-9-16,5 0 1 0,4 3 2 16,0 6-19-16,-4 3 8 15,-14 0 0-15,-5 0-11 16,-9 3 11-16,-9 15-13 16,0 11 0-16,0 4 11 15,-41 10-2-15,-14 6 4 16,-18-1-2-16,18-2-11 15,5-7 0-15,18-17 1 16,23-4-1-16,9-13 1 16,0 2-1-16,18-5 0 15,41-2 16-15,24 0-14 16,4 0 18-16,13 0-19 0,-13-12 1 16,0-2 3-1,5 2-5-15,-5 4-2 0,4-7-104 16,-22 9-248-16</inkml:trace>
  <inkml:trace contextRef="#ctx0" brushRef="#br0" timeOffset="659">1881 688 460 0,'0'0'248'16,"0"0"-85"-16,0 0-76 16,0 0 0-16,0 0-27 0,0 0-60 15,-69-26 0-15,69 26 1 16,0 1 0-16,0 9-1 16,0-1-9-16,0-1 9 15,9-2 6-15,19-6 4 16,-19 0-1-16,14 0 0 15,-14 0-7-15,0 0 24 16,-9-6-18-16,0-2-5 16,0-1-3-16,0 4-1 15,-9 0-16-15,0 5-47 16,-14 0-145-16,23 10-109 16</inkml:trace>
  <inkml:trace contextRef="#ctx0" brushRef="#br0" timeOffset="1251">2659 533 429 0,'0'0'280'16,"0"0"-107"-16,0 0-66 15,0 0 1-15,0 0-41 16,0 0-29-16,-69-119 4 0,42 119-36 16,4 0-5-16,-4 0-1 15,-5 0-5-15,13 20 4 16,10 6 1-16,9 1-3 16,0-7-6-16,0-6-7 15,0-2-3-15,37-9 14 16,-5-3 6-16,-5 0-1 15,5 0 2-15,-23 0 2 16,1-3 13-16,-1-5-12 16,-9 1 3-16,0 4 28 15,0 3-11-15,0 0 19 16,0 0-44-16,0 18-10 16,0 32 10-16,-19 23 19 0,10 26-4 15,-9 14 4 1,18 14-16-16,0 9 9 0,0 7-5 15,0-3 2-15,0-3-7 16,18-18-2-16,-9-16 0 16,10-27-1-16,-10-18 6 15,-9-23-5-15,0-11 0 16,-9-10-20-16,-37-14 20 16,-14 0 20-16,-8 0-18 15,-5-24 17-15,13-8-17 16,14-8-2-16,-4-13 0 15,18-14 4-15,4-8-10 16,28-22-1-16,0-8-40 16,10-6-10-16,67 0-97 0,24-3-90 15,27 9-110-15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2:18.02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85 420 513 0,'0'0'217'0,"0"0"-104"16,0 0-7-16,0 0 4 15,0 0-41-15,0 0-15 16,-50-36-29-16,50 36-18 16,0 12-14-16,-9 23 5 15,0 14 2-15,-1 10 17 16,10-7-17-16,0 1 0 16,0-7 3-16,0-2 9 15,28-11-15-15,13-10 3 0,0-6 0 16,-4-13-12-16,4-2 12 15,-23-2 0-15,14 0 8 16,-22-12-3-16,-1-11 7 16,-9-6-12-16,0 0 10 15,0-1-10-15,-9 4 0 16,-14 0 0-16,4 6 4 16,10 9 1-16,0 1-5 15,9 8 0-15,0 2 7 16,0 0-16-16,0 0 7 15,0 0-2-15,0 0-6 0,9 0 5 16,42 17 5-16,8 6 0 16,10 4 11-16,-1 5-18 15,-17 0 7-15,-15 1 0 16,-4-5-7-16,-22 1-1 16,-10 0 8-16,0 2 0 15,-51 5-12-15,-27-1 11 16,-22 0-31-16,22-9-105 15,28-5-34-15,50-9-149 16</inkml:trace>
  <inkml:trace contextRef="#ctx0" brushRef="#br0" timeOffset="337">1367 521 741 0,'0'0'114'0,"0"0"2"16,0 0-19-16,0 0-14 16,0 0-14-16,0 0-57 15,-188-43 9-15,161 78-15 16,-5 11 4-16,4 13-9 15,1 5-1-15,4 3 3 16,14 0-7-16,9-2 6 0,0-10-2 16,41-9 0-16,18-10-13 15,10-16-6-15,18-8-133 16,-9-12-42-16,13 0-54 16,-40 0-348-16</inkml:trace>
  <inkml:trace contextRef="#ctx0" brushRef="#br0" timeOffset="664">1527 927 338 0,'0'0'211'15,"0"0"-112"-15,0 0 16 16,0 0-40-16,0 0 2 0,0 0-51 16,0-41 2-16,0 41-15 15,0 0-9-15,9 0-4 16,10 3 0-16,-10 12 8 15,14 4-10-15,-14 2 2 16,-9 5 0-16,9-2-6 16,-9 2 10-16,0 0-4 15,0-5 0-15,-9-4 1 16,0-5-1-16,-1-7 0 16,10-1 0-16,0-4 0 15,0 4 5-15,10-2-5 16,8-2 13-16,14 0-7 15,5 0 10-15,13 0-16 16,0 0 1-16,10-15-3 16,-1 2-59-16,1 3-214 0</inkml:trace>
  <inkml:trace contextRef="#ctx0" brushRef="#br0" timeOffset="817">2081 1014 567 0,'0'0'196'0,"0"0"-88"16,0 0-1-16,0 0-1 15,0 0-59-15,0 0-22 16,-32-37-25-16,50 37-112 16,23 0-247-16</inkml:trace>
  <inkml:trace contextRef="#ctx0" brushRef="#br0" timeOffset="1425">2781 740 629 0,'0'0'198'15,"0"0"-42"-15,0 0-39 16,0 0-7-16,0 0-42 15,0 0-37-15,-91-137 10 16,63 131-35-16,5 6 2 0,-4 0-16 16,0 2 1-16,-6 31 7 15,15 5 0-15,-5 4 7 16,23-2-17-16,0-5 10 16,0-9-23-16,32-7 19 15,10-8-34-15,3-9 37 16,6-2-8-16,-10 0 18 15,-5-8-7-15,-13-10-2 16,-4 0 1-16,-10 7 15 16,-9-1-15-16,0 6 22 15,0 6 16-15,0 0-29 16,0 0-10-16,0 18-3 16,0 37 3-16,-28 31 1 0,5 18 0 15,14 28-1-15,0 19 9 16,9 21-2-16,0 14-3 15,9-5-4-15,51-17 4 16,8-39-7-16,-8-37 3 16,-19-31 0-16,-23-24-2 15,-18-18 8-15,0-15-6 16,-27 0 0-16,-42-3 2 16,-31-32 8-16,-10-9-10 15,-9-9 5-15,4-5-6 16,5-3 7-16,19-6-6 15,45-9 0-15,23-6-1 16,23-14-9-16,41-6 0 16,56-6-44-16,45-5-23 0,4 2-116 15,10 0-58-15,-37 5-260 16</inkml:trace>
  <inkml:trace contextRef="#ctx0" brushRef="#br0" timeOffset="1703">3312 402 459 0,'0'0'249'0,"0"0"-118"0,0 0-27 16,-27-149 24 0,13 129-19-16,-4 8-51 0,0 6 14 15,18 6-51-15,-10 0-9 16,1 6-12-16,-14 41-4 15,-4 23 4-15,-5 17 0 16,23 14 10-16,9 8-13 16,0 2 3-16,18-3 0 15,32-3-2-15,19-12 2 16,0-17 0-16,-1-17-80 16,6-21-178-16,-6-21-74 15</inkml:trace>
  <inkml:trace contextRef="#ctx0" brushRef="#br0" timeOffset="2093">3688 959 66 0,'0'0'454'16,"0"0"-338"-16,0 0-58 16,0 0 46-16,-19-152-45 15,38 141-28-15,8 5 8 16,-13 6-39-16,13 0 1 15,-8 21 0-15,4 13 9 16,-14 2-9-16,0-5-1 16,-9-1 3-16,0-10-13 15,0-5 7-15,0-6 3 16,0-9 6-16,0 0 0 0,0 0 8 16,0 0 17-16,0-24-4 15,9-11-6-15,23-6-13 16,-4-6 2-16,13-5-4 15,4 3 2-15,15 5-8 16,-10 8 0-16,1 16 3 16,-10 7-13-16,-14 13 10 15,15 0-6-15,-15 31-2 16,5 15 2-16,-14 11 6 16,10-9 0-16,-5-1-20 15,-5-9-54-15,14-15-202 16</inkml:trace>
  <inkml:trace contextRef="#ctx0" brushRef="#br0" timeOffset="2337">4457 0 562 0,'0'0'110'0,"0"0"-73"16,0 0-14-16,0 0 50 15,0 0 31-15,197 221-36 16,-120-122-32-16,15 16 37 16,-33 9-20-16,1 11-24 15,-33-4 16-15,-27-3-34 16,0-8-6-16,-18-10-5 16,-60-5-5-16,-32-14-271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2:21.25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382 791 256 0,'0'0'344'0,"0"0"-205"16,0 0 2-16,10-155-46 16,-10 130 10-16,0 10-21 15,0 5-51-15,0 10 26 16,-19 0-35-16,-22 21-18 0,-19 26 5 15,-8 20-11-15,-1 11 0 16,10 7 0-16,17-6 8 16,15-3-7-16,27-18-1 15,0-5 0-15,18-7-8 16,42-14 1-16,8-1-15 16,24-15-43-16,-14-7-79 15,9-9 12-15,-19 0-155 16,-8 0-348-16</inkml:trace>
  <inkml:trace contextRef="#ctx0" brushRef="#br0" timeOffset="291">570 1085 374 0,'0'0'138'16,"0"0"-40"-16,0 0 13 15,0 0-10-15,0-150-43 16,0 117-12-16,0 7-15 15,0 12-4-15,0 4 39 16,0 7-21-16,0 3-3 16,0 0-42-16,0 9 1 15,0 23-1-15,0 5 0 16,0 8 1-16,-9-2 3 16,9 1 3-16,0 0-6 15,0-3-1-15,0-7 10 16,0-2-9-16,0-8-1 0,0-4 0 15,18-5-9-15,10-7-24 16,-5-4-161-16,4-4-326 16</inkml:trace>
  <inkml:trace contextRef="#ctx0" brushRef="#br0" timeOffset="485">982 1009 244 0,'0'0'449'0,"0"0"-308"16,0 0-51-16,0 0 26 15,0 0-39-15,0 0-68 0,-46-46-9 16,46 52-6-16,0 14-27 16,0-1-115-16,37-6-230 15</inkml:trace>
  <inkml:trace contextRef="#ctx0" brushRef="#br0" timeOffset="1027">1655 642 670 0,'0'0'142'0,"0"0"-22"16,0 0-22-16,0 0 9 0,0 0-67 15,0 0-24-15,-238-111 0 16,210 111-16-16,-4 23 0 16,14 15-2-16,9 6 7 15,0 4-6-15,9-5 1 16,0-9 0-16,0-13-8 16,27-9 8-16,-8-9 0 15,13-3 4-15,-14 0 8 16,0 0-7-16,-4 0-5 15,-5-3 12-15,-9-3-5 16,0 6-5-16,0 0 6 16,0 0-1-16,0 3-7 0,0 32-3 15,9 20-4 1,-9 15 14-16,0 14-3 16,0 16-3-16,0 14-1 0,-9 15 0 15,-14 10 9-15,5 4-9 16,-10-2 0-16,6-11 8 15,12-13-4-15,1-23-4 16,9-25 0-16,-9-28-4 16,9-26 7-16,-9-15-3 15,-23 0 1-15,-5-9 6 16,-13-26 8-16,-19-6-15 16,10-15 0-16,8-7 1 15,24-17-1-15,27-9-15 16,0-8-8-16,69-11-39 0,27-11-64 15,32 0-98-15,23 4-340 16</inkml:trace>
  <inkml:trace contextRef="#ctx0" brushRef="#br0" timeOffset="1354">2090 207 455 0,'0'0'168'0,"0"0"-26"16,0 0-28-16,0 0 1 16,-51-171-28-16,42 150-16 15,0 9 10-15,-5 9-41 16,-4 3-14-16,-9 18-26 15,-24 46 10-15,-8 27-10 16,-1 23 0-16,1 8 3 16,31 12-3-16,5 3 6 15,23 0-6-15,0-12 0 16,51-20 3-16,17-20-13 16,-8-27-41-16,-1-16-182 15,-8-25-139-15</inkml:trace>
  <inkml:trace contextRef="#ctx0" brushRef="#br0" timeOffset="1729">1989 909 383 0,'0'0'91'16,"0"0"1"-16,0 0-17 16,0 0-5-16,0 0 2 15,0 0-49-15,50-124-23 16,-31 153 3-16,13 9 5 15,-5-3-7-15,-18 3-1 16,14-6 3-16,-23-3-11 16,0-6 8-16,0-6 0 15,0-2-7-15,0-9 14 0,0-2-7 16,0-4 9-16,0 0-5 16,0-16 47-16,0-11-34 15,9-6-3-15,1-2 25 16,8 4-27-16,-9-2 11 15,14 3-9-15,-5 7-8 16,1 14 2-16,3 9-8 16,-3 0-6-16,-1 18-2 15,14 22-3-15,-14 7 11 16,14 3-1-16,-13 0-14 16,-10-10-132-16,0-5-400 15</inkml:trace>
  <inkml:trace contextRef="#ctx0" brushRef="#br0" timeOffset="1998">2534 27 572 0,'0'0'185'0,"0"0"-96"15,0 0-85-15,0 0 94 16,206 169 41-16,-96-59-84 16,-5 16 12-16,-23 14-23 15,-22 3-19-15,-33-6 9 0,-27-12-31 16,0-13 15 0,-41-11-18-16,-55-1 5 0,-51 1-13 15,-31 2-117-15,-1-13-331 16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1:55.94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4696 615 452 0,'0'0'218'0,"0"0"-113"16,0 0-7-16,0 0 9 16,0 0-37-16,0 0-13 15,0 0 11-15,14 3-12 16,-14-3 27-16,0 0-32 0,-14 0-23 16,-41 0-5-1,-27 0-15-15,-5 0-16 16,-23 0 2-16,23 0 6 0,9 3 20 15,19-3-20-15,27 0 2 16,32 0-11-16,0 0 9 16,0 0-3-16,0-3 2 15,0-12-15-15,18-1 14 16,5 0 2-16,-5 1 0 16,-9 2-1-16,23-5 1 15,-13-2 0-15,8 2-3 16,5 3 7-16,-14 8-4 15,-8 3 0-15,3 4-4 16,-13 0-7-16,0 0 10 16,0 0-2-16,-13 22-8 0,-33 17-2 15,-23 4 13-15,-22 2 3 16,13 2 6-16,-14 2-12 16,24 3 3-16,-1 1 0 15,23-10 0-15,14-8 2 16,23-5-2-16,9-10 0 15,27 1 2-15,42-4-1 16,23-6-1-16,4-7-2 16,4-4-4-16,1 0-133 15,-14 0-127-15,-27 0-113 16</inkml:trace>
  <inkml:trace contextRef="#ctx0" brushRef="#br0" timeOffset="44248">297 289 581 0,'0'0'109'15,"0"0"1"-15,-229-3-44 16,193 3-22-16,17 0 2 15,6 0-22-15,13 0 25 16,0-7-17-16,0 7-27 16,0-10 17-16,32-6-22 15,27-10 16-15,19-12 0 16,32-2-6-16,-5-7-9 16,5 6-1-16,-9 12 8 0,-42 9-5 15,-22 11-3 1,-28 6-11-16,5 3 11 0,-14 0-57 15,0 0 16-15,-23 20-33 16,-5 10 53-16,-13-4-14 16,14-6-26-16,4-5 50 15,5-4 1-15,8-2 16 16,-8 9-6-16,4-1 0 16,-13 10 7-16,9 5 7 15,-5 6-1-15,13 2-4 16,10 4 20-16,0 9-28 15,0 2 14-15,0 1-11 0,0 4 5 16,0-4-5 0,0 3-4-16,0-10-24 0,0-5-98 15,0-9-362-15</inkml:trace>
  <inkml:trace contextRef="#ctx0" brushRef="#br0" timeOffset="44502">723 556 446 0,'0'0'146'0,"0"0"-20"15,0 0-19-15,0 0-22 16,0 0-14-16,0 0-71 16,0-17 0-16,0 55 2 15,9 3 10-15,0 6-9 0,9-4-3 16,-18 1 0-16,14-6-1 15,-5-5 6-15,-9-13-10 16,0-9 3-16,0-8-114 16,10-3-46-16,-10 0-33 15,0-14-172-15</inkml:trace>
  <inkml:trace contextRef="#ctx0" brushRef="#br0" timeOffset="44793">773 423 255 0,'0'0'119'0,"0"0"-30"0,0 0 25 16,0 0-6-16,0 0-81 15,0 0-23-15,-32-44-8 0,23 44 3 16,9 0-7-16,0 0 8 16,0 9 0-16,0-1 7 15,0-4-7-15,0-2 6 16,0-2 2-16,0 0-3 15,0 0 19-15,0-20 50 16,9-6-74-16,0 0 19 16,0 1-9-16,-9 9-6 15,0 4 14-15,0 6-18 16,0 6 1-16,0 0-5 16,0 0-40-16,-9 32-11 15,0 12-134-15,0 3-306 16</inkml:trace>
  <inkml:trace contextRef="#ctx0" brushRef="#br0" timeOffset="46055">1117 598 325 0,'0'0'204'15,"0"0"-92"-15,0 0 10 16,0 0-20-16,0 0-55 15,0 0-6-15,-69-149-38 0,37 149-3 16,14 0 0 0,-1 0-3-16,-4 12 3 0,5 14 0 15,9 6 1-15,0 0-6 16,9 6 5-16,0-6-22 16,0-5-12-16,0-7 6 15,9-13-34-15,9-7 23 16,14 0 36-16,-13 0-2 15,13 0 7-15,-14-16-2 16,0-1 31-16,-9 2 4 16,-9 6 21-16,9 4-7 15,-9 5-24-15,0 0-10 16,0 5-15-16,0 45 0 16,-9 28 6-16,-9 25-4 15,9 22 5-15,0 9-2 0,9 3 4 16,0-5 0-16,0-16-9 15,0-19 0-15,0-25 0 16,0-19 6-16,0-22-6 16,0-15 0-16,0-16 8 15,-9 0-1-15,-42 0 47 16,-8-32-47-16,-1-15 6 16,-8-17-6-16,8-15-14 15,10-11-1-15,22 5-22 16,5 9 25-16,23 9 5 15,0 6 0-15,42 0-6 16,26-9-1-16,19-9 4 0,14-3-3 16,-14-2 12-16,14-1-6 15,-33 9 1-15,-17 6 0 16,-24 6 36-16,-4 8-14 16,-23 10 7-16,0 8 18 15,0 6 7-15,0 11-10 16,0 1-29-16,0 14-5 15,0 6 32-15,0 0-37 16,0 0-6-16,0 21 0 16,0 37-28-16,0 24 28 15,0 5 0-15,-14 1 4 16,5-15-3-16,0-9-1 16,9-18 0-16,0-13-9 15,0-16 4-15,0-12 3 16,0-5 1-16,0 0-5 0,9-20 3 15,14-20 3-15,14-13 0 16,-15 7-4-16,-12 10 10 16,-1 13-6-16,0 14 0 15,9 9 0-15,-9 0-10 16,14 21 0-16,14 11 10 16,-5 3-10-16,-5-3 10 15,-4-9 0-15,5-8 0 16,4-6 6-16,-14-9-7 15,10 0 1-15,-6-6 0 0,6-27 0 16,-19-16 4 0,14-12-4-16,-14-10 0 0,0-13 9 15,-9-9-9-15,0-3 0 16,0 10 6-16,-18 23 5 16,-5 31-9-16,5 17 17 15,9 15-9-15,-1 24-10 16,10 45-13-16,-9 31 4 15,-4 17 18-15,13-12-14 16,0-13 5-16,22-12 0 16,24-17 1-16,5-13-1 15,-1-11-4-15,9-20-52 16,-17-19-119-16,-15 0 28 16,-18-9-26-16,-9-22 12 15,-18-4 26-15,-42-3 40 0,-8 3 95 16,8 0 12-16,1 3 18 15,8 8 128-15,15 4-69 16,-5 9-24-16,31 4 16 16,10 5-31-16,0 2 4 15,0 0-54-15,37 0 4 16,55 0-4-16,17-6 9 16,29-12-6-16,-10 5-1 15,-23 3-2-15,-13 10-177 16,-42 0-89-16</inkml:trace>
  <inkml:trace contextRef="#ctx0" brushRef="#br0" timeOffset="48416">444 2077 773 0,'0'0'104'15,"0"0"22"-15,0 0-25 16,0 0 26-16,0 0-89 16,0 0-38-16,-60 8 0 15,60 50 0-15,23 13 19 16,-14-1-17-16,0-5 11 15,-9-5-13-15,0-16 0 16,0-15-15-16,0-14-44 16,0-13-82-16,0-2-30 15,-9 0 91-15,-23-34-18 16,-4-13 25-16,3-14 50 16,6-16 23-16,9-10 10 0,-14-8-5 15,23-8-1 1,-10 4 13-16,19 6-12 0,0 14 22 15,0 11 35-15,19 10-14 16,40 6 8-16,19 5-36 16,0 12-8-16,4 15 24 15,-13 17-35-15,-1 3 7 16,-8 17-6-16,-10 30 4 16,-13 9 0-16,-5 13-6 15,-32 7 0-15,0 6 0 16,-32 3 6-16,-28-10-6 15,-8-13 0-15,17-16 7 16,15-17-6-16,27-14-1 0,9-9 1 16,0-3-5-1,0-1 4-15,0 2 0 0,18-3 1 16,18 10 2-16,6-3 7 16,8 4-10-16,0 12 2 15,-13 7-10-15,-5 10 7 16,-14 8 1-16,-9 1-1 15,-9-3 5-15,0-3-4 16,0-4 0-16,-50-2-9 16,-19-3 7-16,-17-3 2 15,-15-8-9-15,14-10 9 16,18-8-42-16,28-6-6 16,32 0 3-16,9-14 8 15,50-36-8-15,46-20-5 0,23-17-17 16,9 2-53-16,-18 9 77 15,-41 18 43-15,-19 17 42 16,-22 9 25-16,-14 11 55 16,-5 3 1-16,-9 10-33 15,0 2 6-15,0 3-6 16,0 3-25-16,0 0-40 16,0 0-25-16,0 12-4 15,0 21-24-15,0 16 28 16,0 6 12-16,0-3-11 15,0-2-1-15,0-9 0 0,27-15 12 16,5-8-13 0,-4-15 1-16,-10-3-7 0,14-3 3 15,-5-32 8-15,6-11-1 16,-15-10 2-16,-9 1 3 16,-9-7-2-16,0 4-5 15,0 6 4-15,-27 6 14 16,-15 15-18-16,6 19-1 15,-5 12 0-15,-1 0-11 16,15 43 11-16,-14 14 0 16,22 13-1-16,10 0-10 15,9-3 4-15,0-8-2 16,19-16 6-16,31-13-31 16,19-22-1-16,-10-8 3 15,1 0 31-15,-1-26-1 0,1-18 2 16,-24 0 0-16,5-5 8 15,-13 5 0-15,-14 0-3 16,-14 10 21-16,0 6-12 16,0 11 26-16,0 12-18 15,0 5-11-15,-14 0-11 16,5 11-25-16,0 28 25 16,9 12-10-16,0-1 22 15,0-6-13-15,0-11 1 16,41-11-13-16,-5-12 8 15,6-5-16-15,8-5 21 16,-13 0 0-16,13-21 11 0,0-13-10 16,-9-2-1-16,-13-1 0 15,-1 5 3-15,-13 3 2 16,-5 8-5-16,-9 12 22 16,0 6-22-16,0 3 16 15,0 0-16-15,0 15-30 16,9 20 26-16,1 6 4 15,-1-6 0-15,14 0-6 16,4-11 0-16,-9-8 6 16,5-4 0-16,-4-8-22 15,-1-4 19-15,14 0-4 16,-5-18 7-16,5-12-1 0,5-5 8 16,-14 3-7-1,-5 0 0-15,1 0 11 0,-10 9-9 16,4 8-2-16,-3 12 0 15,-10 3-6-15,18 0 1 16,-9 21 3-16,23 13-3 16,-4 5 5-16,13-4-8 15,9-4 8-15,-4-3 0 16,13-12-7-16,-8-10 11 16,8-6-4-16,1 0 1 15,-10-20 12-15,10-12-10 16,-15 0-3-16,6 0 0 15,-10 3 3-15,-4 3 4 16,-15 8-2-16,-3 7 6 16,-10 7-3-16,9 4-16 0,14 0 8 15,-4 0 0-15,13 0-13 16,0 15 14-16,-13-3-1 16,-10-4 2-16,14-2 5 15,-23-6-7-15,0 0 0 16,-9 0 0-16,0 0 7 15,0 0-2-15,0 0 27 16,0-6 12-16,-27-14-44 16,4-1 18-16,5 3 2 15,-1 1-17-15,1 8 31 16,-5 4-20-16,-4 5-12 16,-15 0-2-16,15 14-12 15,-5 27 12-15,23 12 0 0,0-1 2 16,9-3-16-16,0-7 14 15,9-13-16-15,18-14 13 16,5-13-26-16,9-2 29 16,-4-6-8-16,13-32 21 15,1-14-3-15,-1-9-10 16,-22-15 0-16,13-11 31 16,-14-10-23-16,-27-7 25 15,0-5 6-15,0 10-30 16,-9 17 25-16,-32 24-17 15,13 26 3-15,10 19 11 16,4 13-31-16,5 63-10 0,0 36 8 16,9 26 0-16,0-3 0 15,50-13 2-15,37-19-12 16,32-26 11-16,10-26-81 16,-1-21-57-16,-18-17-105 15,-23 0-210-15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48:53.9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105 229 651 0,'0'0'99'0,"0"0"8"16,0 0 38-16,0 0-15 16,188-152-23-16,-188 152-24 15,0 0-72-15,0 21-11 16,0 38-15-16,0 34 15 15,0 35 21-15,0 23-20 16,0 22 1-16,0 6 3 16,0 9 1-16,0-5-6 15,0-13 4-15,0-30 0 16,9-35-8-16,42-35-2 16,-1-32-20-16,9-21 13 0,1-17-1 15,9 0 14-15,-1-43 2 16,1-15 5-16,-10-15-4 15,-26-12-3-15,-15-15 2 16,-18-4-4-16,0-5 2 16,-60 10-6-16,-17 11 0 15,-15 11-12-15,-27 15 17 16,5 13-15-16,-15 13-3 16,29 9 5-16,22 10-23 15,27 9 35-15,33 2-6 0,18 6 14 16,0 0-12-1,0 0-16-15,60 0-21 0,36 0 34 16,32 0 11-16,32-2-2 16,-13-22 0-16,-1 1 6 15,-4-9-6-15,-28-4 0 16,-13 10 1-16,-23 3-1 16,-37 14 0-16,-23 9 0 15,-18 0 2-15,0 0 4 16,0 0-6-16,0 0 0 15,0 0-4-15,0 0-1 16,0 0-8-16,0 0 6 16,0 0 5-16,-9 0-3 15,-9 0 5-15,-23 6 7 16,0 0-2-16,-5 0 4 16,-4 2-9-16,-1 7 0 15,1 2-7-15,13 7 8 0,14 5-1 16,23 3 0-16,0 0-6 15,0-2 2-15,60-10-3 16,-1-8 7-16,10-7-9 16,0-5 10-16,-19 0-1 15,-18 0 1-15,-14-3 5 16,-18-20 3-16,0-4-4 16,0-2 0-16,-9 3 20 15,-14 9-22-15,5 8 3 16,9 6-2-16,9 3 1 0,0 0-10 15,0 18-12 1,0 14 17-16,9 2 1 0,23 2 2 16,5-10-4-16,13-8 1 15,-9-10-13-15,19-8 10 16,8 0 3-16,-8-11 0 16,-1-28 4-16,-13-13 3 15,-5-12-7-15,-22-9 0 16,4-10 6-16,-23 3-1 15,0-2-2-15,0 3 1 16,0 6 10-16,-32 13-10 16,4 10 11-16,-4 20 5 15,14 15-9-15,9 13 11 16,-1 2-22-16,10 28-22 16,-13 37 20-16,13 26 2 0,0 11 0 15,0 5 3 1,32-1 2-16,4-10-5 0,6-18 0 15,-1-21-14-15,-5-17 13 16,15-17-16-16,-1-17 12 16,10-6-7-16,-1 0 15 15,-9-26-3-15,-4-15 1 16,5-8 5-16,-19-7-6 16,-14-5 0-16,-18 3 0 15,0 3 3-15,0 16 4 0,0 10-7 16,0 15 5-1,0 8 1-15,0 6-4 0,0 0-2 16,0 0-12-16,0 22 9 16,0 28-8-16,0 12 11 15,0 5 0-15,9-2-9 16,9-5 5-16,5-8-18 16,-14-10-1-16,1-11 12 15,-1-10-12-15,-9-9 15 16,0-7-1-16,0-5-11 15,0 0 7-15,-19 0-9 16,1 0 22-16,-5 0 7 16,14-11-5-16,0-6-3 15,9-1 1-15,0 0-13 16,0 4 7-16,0-7 3 0,27-2-1 16,42 2 1-1,32-7-9-15,18 2 12 0,-9-13-1 16,-14-5 7-16,-5-5-6 15,-22-1 0-15,-32 6 0 16,-5 0 28-16,-32 4-1 16,0 0 30-16,0 4-6 15,-42 7-15-15,-8 11 1 16,13 12-28-16,-13 6-5 16,9 6-2-16,13 38-2 15,10 17 0-15,18 8 3 16,0 8-1-16,28 0-2 15,31-11 1-15,1-11 2 16,8-17 1-16,1-17-4 0,0-18-14 16,31-3-48-16,-4-35-156 15,14-29-386-15</inkml:trace>
  <inkml:trace contextRef="#ctx0" brushRef="#br0" timeOffset="396">3767 57 487 0,'0'0'130'0,"0"0"-26"0,0 0 9 15,0 0-42-15,0 0-25 16,0 0-16-16,0-26-29 15,-27 26 20-15,18 0-21 16,-14 0-2-16,14 12-3 16,0 11 4-16,9-1 1 15,0-1 0-15,9-3 6 16,32-6-5-16,18-4 5 16,1-8 10-16,-14 0 48 15,-5 0-5-15,-14-17-3 0,-13 0 9 16,-14-8-36-1,0 6 11-15,0-5-36 0,-41 7 1 16,-9 3-10-16,-10 8-3 16,1 6-12-16,13 0-52 15,14 23-123-15,13 23-63 16,10 16-235-16</inkml:trace>
  <inkml:trace contextRef="#ctx0" brushRef="#br0" timeOffset="600">3946 722 570 0,'0'0'174'0,"0"0"-112"16,0 0 18-1,0 0-25-15,0 0 97 0,0 0-102 16,-147 198-19-16,56-131-3 15,-46 9-26-15,-19 3-4 16,-32 3-53-16,-41-4-411 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22:47.09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137 146 462 0,'0'0'113'0,"0"0"-26"15,0 0 45-15,0 0-16 16,0 0-41-16,0 0-5 0,-41-70-56 16,73 46-3-16,18 1-11 15,-4 6 11-15,14 8-7 16,-1 9-4-16,-9 0 0 15,1 21-8-15,-15 26 9 16,-13 7-1-16,-4 8 0 16,-19-4 8-16,0-6-9 15,-19-9 1-15,-22-7 0 16,5-6 2-16,3-13 2 16,24-8-5-16,0-3 1 15,9-6 0-15,0 0 14 16,0 0-14-16,0 0 2 15,0 0 14-15,0 0-15 16,0 0 11-16,9-12-6 16,19-2-3-16,13 2-5 0,0 7 2 15,19 5 0-15,-5 0-12 16,-5 7 12-16,0 25 0 16,1 12-4-16,-24 5 6 15,-18 1-2-15,-9 0 0 16,0-7 1-16,-27-5-11 15,-51-6 13-15,-23-9-3 16,-9-4 5-16,-4-14 4 16,-5-5-18-16,18 0 4 15,23 0-47-15,28-24 19 16,32-4-29-16,18-13-77 16,50-14-181-16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3.71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314 758 653 0,'0'0'191'0,"0"0"-71"15,0 0-19-15,0 0 15 16,0 0-45-16,0 0-49 16,0-23-13-16,0 23-9 15,0 23-2-15,0 9 2 16,0 8 3-16,0 1 13 16,0-3-16-16,0-6 0 0,0-2 4 15,9-10-1 1,9-8-3-16,1-4 0 0,4-8 7 15,-5 0-6-15,0 0 3 16,23-34 5-16,-13-22 17 16,4-29-22-16,-5-20 0 15,-18-23 2-15,5-9 3 16,-5 6-6-16,-9 17-3 16,0 26 0-16,-23 30 13 15,-22 20-8-15,-15 18 6 16,-8 14-11-16,-1 6-2 15,-4 0-4-15,18 50 6 16,-19 17 0-16,20 20-10 0,12 6 10 16,33-5-6-1,9-6-2-15,9-13-15 0,51-1 20 16,8-4-5-16,1-8-1 16,0-5 1-16,-1-7 3 15,1-3 5-15,-19 3-2 16,-8 1 6-16,-6-2-8 15,-13-6 4-15,-5-7 0 16,-8-8-5-16,8 0 7 16,5-8-2-16,-14 4 0 15,9-1-110-15,-18-2-24 16,0 2-150-16,0 3-271 16</inkml:trace>
  <inkml:trace contextRef="#ctx0" brushRef="#br0" timeOffset="365">195 1410 562 0,'0'0'98'0,"0"0"-10"16,0 0-8-16,0 0-43 15,0 0 8-15,307-58-42 16,-124 23 15-16,-23 3-18 15,-41 14-6-15,-60 13-30 16,-49 5-134-16,-10 0-41 16,-87 35-58-16,-32 9 48 0,-42 8 221 15,15 1 18-15,-1-7 34 16,37-10 24-16,42-13 66 16,27-9-24-16,13-5-30 15,5-4-4-15,23 1 60 16,0-6-46-16,0 0-28 15,32 0-28-15,64-22-12 16,46-16 3-16,32-6-20 16,5 5-13-16,-33 11-12 15,-27 7-166-15,-50 10-180 16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5.6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270 467 366 0,'0'0'169'15,"0"0"-107"-15,37-201 83 16,-28 139 4-16,-9 9-34 16,0 7 1-16,0 8-32 15,0 9-27-15,0 5-2 16,0 13-19-16,0 8 4 16,0 3-26-16,0 0-10 0,0 0-8 15,9 56-20 1,-9 34 24-16,0 36 0 15,0 19 5-15,-9 16-8 0,-19 4 3 16,-4-1 0-16,14-12 0 16,0-15 0-16,18-21-5 15,0-25-1-15,0-24-37 16,18-26 1-16,0-20-34 16,5-13 29-16,-5-8 46 15,10 0-8-15,-5-32 9 16,4-35 8-16,5-29-1 15,5-24-5-15,-14-12-2 16,-14 8 3-16,-9 16-6 16,-9 26 3-16,-60 18-1 15,-13 17-2-15,4 15-14 0,0 12 15 16,19 5-11-16,8 5 1 16,24 8 7-16,4-1-11 15,23 3 16-15,0-2-5 16,0 2-6-16,41-4-5 15,37-7 14-15,32-1 2 16,9-8 4-16,0-4 0 16,-23 3-4-16,-27 10 1 15,-19-1 6-15,-18 1-7 16,-14 2 8-16,-9 1-5 16,-9-1 25-16,0 6-8 15,0 3 1-15,0 0 9 0,0 0-18 16,0 0-12-1,-9 0-7-15,-23 29 5 0,5 18-5 16,-5 17 7-16,13-3 0 16,19-5 0-16,0-13 1 15,19-11-3-15,40-14 0 16,1-10 2-16,-10-8 4 16,0 0-2-16,-13-8-1 15,-5-30 16-15,-4-11-15 16,4-13 11-16,-23-5-13 15,-9-4 6-15,0 11 2 16,0 7-8-16,-41 16 5 16,4 13 4-16,-13 12-4 0,8 12-10 15,6 0 2-15,-15 30 3 16,24 19-7-16,-14 9 7 16,9 1 0-16,23-4-1 15,9-6-1-15,0-13 2 16,0-10-7-16,41-12-16 15,18-10 20-15,-8-4 0 16,17 0 3-16,-8-24 7 16,-1-2-3-16,-22 0 2 15,4 7-6-15,-23 12 2 16,-8 3-3-16,-1 4 1 16,23 0-4-16,-14 18-2 0,14 12 9 15,5 2-6 1,-5 0 3-16,4-1 0 0,-4-1-4 15,-4-4 4-15,4-2-9 16,-14-8-39-16,14 2-82 16,-4-9-79-16,13-9-255 15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7.4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138 43 225 0,'0'0'493'0,"0"0"-423"16,0 0 8-16,0 0 22 16,0 0-35-16,0 0-58 15,-119 53 5-15,110-3 3 16,0-1-10-16,9 6-1 15,0-2-4-15,0-1 5 16,18-5-10-16,23-9 5 16,1-7 0-16,3-10-3 15,6-12-7-15,-1-9 6 0,10 0 6 16,-10-22-2-16,-4-21 30 16,-5-6-25-16,-9-9 17 15,-23-6 17-15,-9-3 1 16,0 3 5-16,-50 12-23 15,-10 7-19-15,1 19-3 16,-1 17-18-16,10 9 16 16,4 3-3-16,23 41-38 15,14 8-83-15,9 2-158 16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7.63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44 0 836 0,'0'0'104'16,"0"0"21"-16,0 0-13 16,0 0-79-16,0 0-33 15,0 0-44-15,-41 26-40 16,41 6-304-16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7.8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522 0 581 0,'0'0'85'0,"0"0"52"15,-247 117-69-15,137-67-39 16,32 0-29-16,19-9-11 16,31-9-213-16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8.41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17 44 368 0,'0'0'127'0,"0"0"-35"15,0 0-6-15,0 0 10 0,0 0-68 16,0 0-28-16,-13-41-3 15,13 62-12-15,0 9 15 16,0 2 0-16,0-6 0 16,22-6 18-16,15-6-15 15,13-10 2-15,-8-4 25 16,-6 0 9-16,-13-4 37 16,-5-23-14-16,-18-1-32 15,0-4-1-15,-18 6-29 16,-23 2-11-16,-9 15 10 15,13 9-60-15,5 0-99 16,23 21-167-16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0.0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239 735 817 0,'0'0'160'0,"0"0"-39"16,0 0-17-16,0 0-61 16,0 0-29-16,0 0 27 0,-60 114-19 15,42-59 6-15,-5-3-22 16,23-2-3-16,0-7-3 16,0-7 11-16,23-10-17 15,13-8 6-15,42-12-25 16,14-6-22-16,-5-4-114 15,-5-33-140-15,-36-16-309 16</inkml:trace>
  <inkml:trace contextRef="#ctx0" brushRef="#br0" timeOffset="293">69 285 536 0,'0'0'161'0,"0"0"-53"0,0 0 20 15,0 0-14-15,0 0-75 16,0 0-26-16,-27-49-13 16,4 84-1-16,14 12-6 15,-1-1 13-15,10-4-6 16,0-11 1-16,10-7 7 16,40-13 1-16,0-11 1 15,1 0 1-15,8 0 34 16,-22-23-19-16,-5-6-1 15,-14-3 0-15,-18-1-16 16,0 2 14-16,-32 1-23 16,-14 10-27-16,-13 11 21 15,8 9-117-15,33 12-97 0,18 29-120 16</inkml:trace>
  <inkml:trace contextRef="#ctx0" brushRef="#br0" timeOffset="547">811 817 777 0,'0'0'98'0,"0"0"-66"0,0 0 58 16,0 0 19-16,0 0-86 15,0 0-19-15,169 2 16 16,-55-2-19-16,15-13-2 16,-19-12-18-16,-10 5-182 15,-54-1-82-15,-23 6-187 16</inkml:trace>
  <inkml:trace contextRef="#ctx0" brushRef="#br0" timeOffset="738">1195 612 368 0,'0'0'273'0,"0"0"-145"16,0 0-9-16,0 0-4 0,0 0-42 15,0 0-65-15,-18 35 11 16,9 12 14-16,-5 5-19 16,14 4 11-16,0-1-25 15,0-2 1-15,0-7-1 16,23-4-38-16,13-14-133 15,15-13-194-15</inkml:trace>
  <inkml:trace contextRef="#ctx0" brushRef="#br0" timeOffset="937">1699 707 392 0,'0'0'364'0,"0"0"-266"15,0 0-39-15,0 0-16 16,0 0-29-16,297-42-2 16,-210 33-9-16,-18 3-3 15,-28 6-25-15,-23 0-89 16,-18 0-79-16,-18 0-181 16</inkml:trace>
  <inkml:trace contextRef="#ctx0" brushRef="#br0" timeOffset="1109">1886 624 489 0,'0'0'196'15,"0"0"-84"-15,0 0-30 0,0 0-41 16,0 0 14-16,0 0-6 16,-59 137-4-16,50-87-25 15,9 2-13-15,0-5-14 16,0-1 4-16,9-8-164 15,32-14-271-15</inkml:trace>
  <inkml:trace contextRef="#ctx0" brushRef="#br0" timeOffset="1367">2230 0 931 0,'0'0'155'16,"0"0"-12"-16,0 0-41 16,0 0-46-16,0 0-53 15,0 0 25-15,270 227 20 16,-174-104-41-16,5 11 3 16,-56 6-5-16,-22-3 2 15,-23-1-14-15,-32-3-7 16,-46-8-81-16,-41-13-189 15,-18-6-674-15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8.11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 79 825 0,'0'0'112'0,"0"0"-33"16,0 0 7-16,0 0-53 15,0 0-32-15,0 0 29 16,-9 123-24-16,9-77 4 16,0 1-8-16,0-3 2 15,0-4-2-15,32-7-2 0,14-7-4 16,14-8-20-16,8-18-70 16,1 0-20-16,13-18-104 15,-22-24-200-15</inkml:trace>
  <inkml:trace contextRef="#ctx0" brushRef="#br0" timeOffset="646">897 0 527 0,'0'0'204'0,"0"0"-98"15,0 0 28-15,0 0-35 16,0 0-11-16,0 0-49 16,0 0-31-16,0 0 4 15,-18 9-9-15,-41 11 19 16,-19 7 3-16,-14 8-24 0,-4 6 8 15,-5 3-9-15,33 2 5 16,8-2-12-16,42-7 7 16,18-1-1-16,0-5-3 15,59-1 8-15,19-4-4 16,23-9 6-16,4-2-1 16,5-9 2-16,-9-1-7 15,-5-1-24-15,-18-4-92 16,-19 0-126-16,-8 0-241 15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0:55.98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121 94 558 0,'0'0'137'0,"0"0"-2"16,0 0-32-16,0 0 7 15,0 0-33-15,0 0-52 16,-69-94-23-16,69 136-2 15,-9 24 0-15,0 33 34 16,9 16-24-16,-10 7 7 16,-3 9-11-16,4-6 0 15,9-8 2-15,0-15-8 16,9-15-2-16,32-14-4 16,9-17-68-16,19-18-89 15,0-26-224-15</inkml:trace>
  <inkml:trace contextRef="#ctx0" brushRef="#br0" timeOffset="608">633 485 383 0,'0'0'126'0,"0"0"-6"16,0 0-28-16,0 0 5 0,0 0-60 15,0 0-8-15,-68-73-29 16,68 73-2-16,0 0 1 16,0 6 1-16,0 12 0 15,9-1-6-15,14-3 13 16,-5-5-7-16,9-6 0 16,-4-3 8-16,5 0-8 15,-5-9 9-15,-23-17-9 16,0-6 42-16,0 0-19 15,0 2 5-15,-32 4-2 16,4 6-23-16,-13 6-6 16,0 7 1-16,22 7-9 0,1 0 9 15,9 7-62-15,9 27-6 16,0 7-112-16,55 9-324 16</inkml:trace>
  <inkml:trace contextRef="#ctx0" brushRef="#br0" timeOffset="265">656 791 42 0,'0'0'534'16,"0"0"-395"-16,0 0-33 15,0 0-18-15,0 0-13 16,0 0-75-16,-73-50 17 15,64 97-22-15,9 8 10 16,0 1-2-16,0-1 1 16,0-8 7-16,32-6-11 0,18-9 0 15,-4-9 0-15,13-9-2 16,10-14-84-16,-9 0-51 16,-1-14-13-16,1-26-88 15</inkml:trace>
  <inkml:trace contextRef="#ctx0" brushRef="#br0" timeOffset="861">1247 738 558 0,'0'0'108'15,"0"0"-40"-15,0 0 43 0,0 0-39 16,0 0-26-16,0 0-46 15,-32-5 4-15,105 5 4 16,23 0-8-16,14 0-3 16,-14-3-31-16,-14 0-87 15,-36 0-19-15,-14 3-49 16,-32 0-167-16</inkml:trace>
  <inkml:trace contextRef="#ctx0" brushRef="#br0" timeOffset="1014">1247 896 187 0,'0'0'90'0,"0"0"24"15,0 0-12-15,0 0-49 16,0 0 7-16,256 34-38 16,-155-34-18-16,-5 0 1 15,14 0-5-15,-23-8-138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1:48:59.94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41 61 141 0,'0'0'544'0,"0"0"-421"0,0 0-12 15,0 0 3-15,0 0-52 16,0 0-40-16,-32-61-21 16,73 61 7-16,10 0-4 15,-5 23-4-15,4 7 0 16,-9 2-5-16,-4-1 10 16,-5-1-5-16,-23-4 0 15,-9 0-13-15,0 4 10 16,0-1 3-16,-9 0 0 15,-42 6 7-15,1-5-1 0,13-10-6 16,5-2 0-16,23-10 2 16,0-5-6-16,9 2 2 15,0 1-16-15,0-3-14 16,0 3-23-16,28 3 19 16,4-3 34-16,-5 3 0 15,14-7 2-15,-13-2 0 16,13 0-4-16,9 0 4 15,-22 0 1-15,-10 0 14 16,-4 0 19-16,-14 0-33 16,0 0 17-16,0 0-8 15,0 0-8-15,0 3 28 16,0-3-15-16,0 3-12 16,0 9 0-16,0 6 8 15,0 4-11-15,-14 11 11 0,5 2-4 16,0 7-8-16,0-5 1 15,-1 3 0-15,10 4 4 16,0-3-4-16,0 1 0 16,0 0 0-16,0 5 7 15,10-3-9-15,8-3 2 16,-9 0 0-16,-9-6 0 16,0-3 0-16,0-6 0 15,0-6 0-15,-37-2 7 16,-13-10-6-16,-9-4-1 0,-1-4 4 15,10 0-5 1,4 0 3-16,-4-12-2 0,8-2 0 16,24-4-108-16,18 0-56 15,0-8-286-15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5.32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437 0 833 0,'0'0'212'0,"0"0"-120"16,0 0 32-16,0 0-10 16,0 0-87-16,0 0-11 15,-42 76 14-15,33 0-22 16,9 5 18-16,0 4-24 15,0 6 2-15,9-1-1 16,14-2 6-16,-14-15-4 16,1-12-5-16,-10-13 1 15,0-23-6-15,0-10 5 0,0-9 0 16,0-6-1-16,-19 0 3 16,-22-6-2-16,-28-21 8 15,10-8-4-15,-19 3-4 16,19-6 0-16,-1 6-6 15,19-6 5-15,32-5-36 16,9-11-15-16,41-9-48 16,55-10-56-16,5-3 9 15,-23-3-131-15,-19 4-435 16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5.6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229 8 614 0,'0'0'116'15,"0"0"4"-15,0 0-22 16,0 0-49-16,0 0-5 16,0 0-20-16,-229 9-21 15,229 20 3-15,0-2 0 16,19 0-5-16,40-11 13 15,24-4-9-15,-15-9 11 16,-22-3-6-16,-5 0-5 16,-22-3 29-16,-6-12-14 0,-13-3 8 15,0-2-3-15,0 0-25 16,-32 5-5-16,5 10-12 16,-5 5-82-16,13 0-141 15,19 28-246-15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6.70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43 927 0,'0'0'152'0,"0"0"-31"0,0 0 1 15,0 0-23 1,0 0-96-16,0 0-3 0,41-55-14 16,-13 82-98-16,-5 11-134 15,-14 8-250-15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6.9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504 0 836 0,'0'0'178'16,"0"0"-130"-16,0 0 24 16,0 0 19-16,0 0 47 15,9 151-116-15,-9-92 18 16,-23 2-21-16,-32 4-16 0,-18 1 14 15,-14 1-8-15,0-5-18 16,4-10 0-16,15-5-146 16,31-16-265-16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7.43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151 0 862 0,'0'0'87'0,"0"0"-18"16,0 0 52-16,0 0-30 15,0 0-68-15,0 0-21 16,0 0-2-16,23 93 26 0,-14-25-17 16,19 2 16-1,-19 11-7-15,14 4-3 0,-5 2 1 16,-9-5-8-16,14-9-7 15,-14-11-1-15,1-16 5 16,-10-17-4-16,0-11-1 16,0-10-2-16,0-8-6 15,-19 0-11-15,-22 0 19 16,-9-8 8-16,-1-19 1 16,-8 1-6-16,22-3-3 15,5 0 0-15,14 3-5 16,18-3 3-16,0-9-3 15,32-6-5-15,37-12-59 16,18-6-6-16,-1-1-109 16,-3-4-124-16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7.72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221 0 554 0,'0'0'204'0,"0"0"-123"15,0 0 8-15,0 0 7 16,0 0-64-16,0 0 5 16,-197 53-34-16,183-11-1 0,14 1 11 15,0-5-7-15,23-6-6 16,23-15 16-16,4-11-15 15,-9-6 43-15,-4 0-11 16,-5-11 6-16,-23-15 8 16,0-7-32-16,-9 1-5 15,0 3-10-15,0 9-16 16,-18 7-23-16,0 13-146 16,4 0-302-16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8.40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0 687 689 0,'0'0'128'0,"0"0"-20"15,0 0-9-15,0 0-47 16,0 0-24-16,256-30-23 16,-165 30 13-16,-13 0-16 15,-18 0 8-15,-24 0-17 0,-13 0 7 16,-23 0-81-16,0 0-128 15,-23 0-151-15</inkml:trace>
  <inkml:trace contextRef="#ctx0" brushRef="#br0" timeOffset="167">178 506 136 0,'0'0'453'16,"0"0"-273"-16,0 0-51 15,0 0 4-15,0 0-74 16,0 0-58-16,-32 47 25 15,32 17-5-15,0 6-3 16,14-1-11-16,13-1 0 0,1-4-14 16,4-14-52-16,-5-13-200 15,5-13-277-15</inkml:trace>
  <inkml:trace contextRef="#ctx0" brushRef="#br0" timeOffset="433">682 0 912 0,'0'0'153'0,"0"0"-58"15,0 0-36-15,0 0-5 0,178 180 63 16,-63-79-80-16,26 7 1 15,-12 9 4-15,-42 2-37 16,-37-5 15-16,-41 0-20 16,-9-3-22-16,-101-1-37 15,-45-1-154-15,-42-1-288 16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7.9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0 312 772 0,'0'0'144'15,"0"0"-121"-15,0 0 15 16,0 0 55-16,0 0-56 16,0 0-9-16,293-46-16 15,-183 36-3-15,-14 4-18 16,-5 6 7-16,-13 0-133 0,-37-2-137 16,-22-7-147-1</inkml:trace>
  <inkml:trace contextRef="#ctx0" brushRef="#br0" timeOffset="216">403 0 507 0,'0'0'196'0,"0"0"-66"16,0 0-20-16,0 0-11 16,0 0-82-16,0 0 17 15,-51 117 34-15,42-50-52 16,9 2 16-16,0 2-17 0,0-4-14 15,0-6 8 1,9-6-4-16,10-8-10 0,22-12-74 16,18-18-182-16,19-17-243 15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5.96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650 5 794 0,'0'0'156'0,"0"0"-24"15,0 0-18-15,0 0-21 16,0 0-30-16,0 0-59 16,-37-26 2-16,-23 58-1 15,-8 6 1-15,-15 3 8 16,6-3-14-16,-1 3 9 16,0 0-9-16,18 1 0 15,1-3 0-15,18-1 0 16,32-2 3-16,9-4-5 15,0-3 2-15,27-9 0 16,33-8-3-16,8-6 9 0,15-6-6 16,13 0 0-16,4 0-2 15,-3 0-81-15,-29 0-132 16,-17 6-192-16</inkml:trace>
  <inkml:trace contextRef="#ctx0" brushRef="#br0" timeOffset="524">888 222 653 0,'0'0'193'15,"0"0"-88"-15,0 0 27 16,0 0-17-16,0 0-53 15,0 0 4-15,-10-102-34 16,10 90-5-16,0 0 4 16,0 0-30-16,10 6 13 15,17 4-14-15,5 2 0 16,-14 0-9-16,14 20 9 16,-13 16 0-16,-1 4-3 15,5 7 8-15,-14-1-5 16,0-2 0-16,0-10 2 15,-9-6-7-15,10-11 5 0,-10-11 0 16,9-6 0-16,-9 0 12 16,0 0-9-1,13 0 7-15,-13-12-10 0,10-17 6 16,-1-9-6-16,9-7 0 16,5 5-1-16,4-4 11 15,15 4-13-15,-15 5 3 16,14 8 0-16,-4 13-4 15,-5 11 4-15,-5 3-3 16,15 0-3-16,-15 23 3 16,14 15 1-16,-13 13 2 15,13-2-1-15,-23 1-13 16,5-4 14-16,-14-3-46 0,0-5-63 16,-9-15-184-16,10-13-485 15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07T12:31:04.0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0 328 312 0,'0'0'406'0,"0"0"-355"0,0 0-44 15,0 0 44-15,0 0-27 16,0 0-9-16,160 0 8 16,-41 0-10-16,-4 0-9 15,4-9-8-15,-37 4-72 16,-45 1-204-16,-37 4-127 15</inkml:trace>
  <inkml:trace contextRef="#ctx0" brushRef="#br0" timeOffset="168">78 555 66 0,'0'0'278'0,"0"0"-248"16,0 0 71-16,261 0-13 15,-165 0-24-15,14-14-56 16,9-7-8-16,-14-2-97 16</inkml:trace>
  <inkml:trace contextRef="#ctx0" brushRef="#br0" timeOffset="532">1167 112 674 0,'0'0'144'15,"0"0"-79"-15,0 0 43 16,0 0-42-16,0 0-54 16,0 0 20-16,-128 139-30 15,114-80 2-15,5-1 0 16,9-2 6-16,0-6-10 15,0-10 0-15,9-5-3 16,33-11-8-16,17-13 18 0,19-11-7 16,0 0 28-16,4-17-23 15,-13-27 33 1,-1-9 13-16,-26-5-16 0,-24-9 29 16,-18-5-38-16,0-5-7 15,-32 7-19-15,-37 15-3 16,-18 14 0-16,-4 20-12 15,22 19-7-15,9 2-28 16,24 20-146-16,36 21-123 16</inkml:trace>
  <inkml:trace contextRef="#ctx0" brushRef="#br0" timeOffset="720">2133 191 672 0,'0'0'206'0,"0"0"-133"0,0 0 4 15,0 0-58-15,0 0-19 16,0 0-83-16,9 29-89 16,-9 2-316-16</inkml:trace>
  <inkml:trace contextRef="#ctx0" brushRef="#br0" timeOffset="924">2371 465 752 0,'0'0'129'0,"0"0"-13"0,0 0 0 15,0 0-3-15,-288 186-53 16,192-121-28-16,4 2 0 15,5-6-31-15,18-6-2 16,28-2 1-16,14-9-168 16,27-18-140-16,27-21-566 15</inkml:trace>
</inkml:ink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859255-6DFA-43EF-88B6-2E6996FDF2B1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DCE792-B3FA-4EA5-AE46-EFD06EDA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64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49480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1283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4240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9656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44951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76840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9656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74236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61654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2998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9203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4930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8231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6884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098192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00588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479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4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5018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5E6D28-0C71-4637-AB4F-B0EF762706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5787973"/>
            <a:ext cx="2494838" cy="8416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2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3"/>
            <a:ext cx="236996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9049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70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7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444297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4C158068-7E1F-4B26-8461-C73B0177DC30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07-04-2022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8" y="6407947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31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61BEF0D-F0BB-DE4B-95CE-6DB70DBA9567}" type="datetimeFigureOut">
              <a:rPr lang="en-US" smtClean="0"/>
              <a:pPr/>
              <a:t>4/7/2022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8" y="6407947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7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96FCA9-F259-43A3-A119-93721D2D2E28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28" y="0"/>
            <a:ext cx="1532072" cy="493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8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b="1" kern="1200">
          <a:solidFill>
            <a:schemeClr val="tx1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Arial Black" pitchFamily="34" charset="0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800" kern="1200">
          <a:solidFill>
            <a:schemeClr val="tx1"/>
          </a:solidFill>
          <a:latin typeface="Arial 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Arial 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Arial 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Arial 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Arial 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6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8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13" Type="http://schemas.openxmlformats.org/officeDocument/2006/relationships/customXml" Target="../ink/ink71.xml"/><Relationship Id="rId18" Type="http://schemas.openxmlformats.org/officeDocument/2006/relationships/image" Target="../media/image76.emf"/><Relationship Id="rId26" Type="http://schemas.openxmlformats.org/officeDocument/2006/relationships/image" Target="../media/image80.emf"/><Relationship Id="rId3" Type="http://schemas.openxmlformats.org/officeDocument/2006/relationships/customXml" Target="../ink/ink66.xml"/><Relationship Id="rId21" Type="http://schemas.openxmlformats.org/officeDocument/2006/relationships/customXml" Target="../ink/ink75.xml"/><Relationship Id="rId7" Type="http://schemas.openxmlformats.org/officeDocument/2006/relationships/customXml" Target="../ink/ink68.xml"/><Relationship Id="rId12" Type="http://schemas.openxmlformats.org/officeDocument/2006/relationships/image" Target="../media/image73.emf"/><Relationship Id="rId17" Type="http://schemas.openxmlformats.org/officeDocument/2006/relationships/customXml" Target="../ink/ink73.xml"/><Relationship Id="rId25" Type="http://schemas.openxmlformats.org/officeDocument/2006/relationships/customXml" Target="../ink/ink77.xml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75.emf"/><Relationship Id="rId20" Type="http://schemas.openxmlformats.org/officeDocument/2006/relationships/image" Target="../media/image77.emf"/><Relationship Id="rId29" Type="http://schemas.openxmlformats.org/officeDocument/2006/relationships/customXml" Target="../ink/ink7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0.emf"/><Relationship Id="rId11" Type="http://schemas.openxmlformats.org/officeDocument/2006/relationships/customXml" Target="../ink/ink70.xml"/><Relationship Id="rId24" Type="http://schemas.openxmlformats.org/officeDocument/2006/relationships/image" Target="../media/image79.emf"/><Relationship Id="rId32" Type="http://schemas.openxmlformats.org/officeDocument/2006/relationships/image" Target="../media/image83.emf"/><Relationship Id="rId5" Type="http://schemas.openxmlformats.org/officeDocument/2006/relationships/customXml" Target="../ink/ink67.xml"/><Relationship Id="rId15" Type="http://schemas.openxmlformats.org/officeDocument/2006/relationships/customXml" Target="../ink/ink72.xml"/><Relationship Id="rId23" Type="http://schemas.openxmlformats.org/officeDocument/2006/relationships/customXml" Target="../ink/ink76.xml"/><Relationship Id="rId28" Type="http://schemas.openxmlformats.org/officeDocument/2006/relationships/image" Target="../media/image81.emf"/><Relationship Id="rId10" Type="http://schemas.openxmlformats.org/officeDocument/2006/relationships/image" Target="../media/image72.emf"/><Relationship Id="rId19" Type="http://schemas.openxmlformats.org/officeDocument/2006/relationships/customXml" Target="../ink/ink74.xml"/><Relationship Id="rId31" Type="http://schemas.openxmlformats.org/officeDocument/2006/relationships/customXml" Target="../ink/ink80.xml"/><Relationship Id="rId4" Type="http://schemas.openxmlformats.org/officeDocument/2006/relationships/image" Target="../media/image69.emf"/><Relationship Id="rId9" Type="http://schemas.openxmlformats.org/officeDocument/2006/relationships/customXml" Target="../ink/ink69.xml"/><Relationship Id="rId14" Type="http://schemas.openxmlformats.org/officeDocument/2006/relationships/image" Target="../media/image74.emf"/><Relationship Id="rId22" Type="http://schemas.openxmlformats.org/officeDocument/2006/relationships/image" Target="../media/image78.emf"/><Relationship Id="rId27" Type="http://schemas.openxmlformats.org/officeDocument/2006/relationships/customXml" Target="../ink/ink78.xml"/><Relationship Id="rId30" Type="http://schemas.openxmlformats.org/officeDocument/2006/relationships/image" Target="../media/image82.emf"/></Relationships>
</file>

<file path=ppt/slides/_rels/slide12.xml.rels><?xml version="1.0" encoding="UTF-8" standalone="yes"?>
<Relationships xmlns="http://schemas.openxmlformats.org/package/2006/relationships"><Relationship Id="rId26" Type="http://schemas.openxmlformats.org/officeDocument/2006/relationships/image" Target="../media/image95.emf"/><Relationship Id="rId21" Type="http://schemas.openxmlformats.org/officeDocument/2006/relationships/customXml" Target="../ink/ink90.xml"/><Relationship Id="rId42" Type="http://schemas.openxmlformats.org/officeDocument/2006/relationships/image" Target="../media/image103.emf"/><Relationship Id="rId47" Type="http://schemas.openxmlformats.org/officeDocument/2006/relationships/customXml" Target="../ink/ink103.xml"/><Relationship Id="rId63" Type="http://schemas.openxmlformats.org/officeDocument/2006/relationships/customXml" Target="../ink/ink111.xml"/><Relationship Id="rId68" Type="http://schemas.openxmlformats.org/officeDocument/2006/relationships/image" Target="../media/image116.emf"/><Relationship Id="rId84" Type="http://schemas.openxmlformats.org/officeDocument/2006/relationships/image" Target="../media/image124.emf"/><Relationship Id="rId89" Type="http://schemas.openxmlformats.org/officeDocument/2006/relationships/customXml" Target="../ink/ink124.xml"/><Relationship Id="rId16" Type="http://schemas.openxmlformats.org/officeDocument/2006/relationships/image" Target="../media/image90.emf"/><Relationship Id="rId11" Type="http://schemas.openxmlformats.org/officeDocument/2006/relationships/customXml" Target="../ink/ink85.xml"/><Relationship Id="rId32" Type="http://schemas.openxmlformats.org/officeDocument/2006/relationships/image" Target="../media/image98.emf"/><Relationship Id="rId37" Type="http://schemas.openxmlformats.org/officeDocument/2006/relationships/customXml" Target="../ink/ink98.xml"/><Relationship Id="rId53" Type="http://schemas.openxmlformats.org/officeDocument/2006/relationships/customXml" Target="../ink/ink106.xml"/><Relationship Id="rId58" Type="http://schemas.openxmlformats.org/officeDocument/2006/relationships/image" Target="../media/image111.emf"/><Relationship Id="rId74" Type="http://schemas.openxmlformats.org/officeDocument/2006/relationships/image" Target="../media/image119.emf"/><Relationship Id="rId79" Type="http://schemas.openxmlformats.org/officeDocument/2006/relationships/customXml" Target="../ink/ink119.xml"/><Relationship Id="rId102" Type="http://schemas.openxmlformats.org/officeDocument/2006/relationships/image" Target="../media/image133.emf"/><Relationship Id="rId5" Type="http://schemas.openxmlformats.org/officeDocument/2006/relationships/customXml" Target="../ink/ink82.xml"/><Relationship Id="rId90" Type="http://schemas.openxmlformats.org/officeDocument/2006/relationships/image" Target="../media/image127.emf"/><Relationship Id="rId95" Type="http://schemas.openxmlformats.org/officeDocument/2006/relationships/customXml" Target="../ink/ink127.xml"/><Relationship Id="rId22" Type="http://schemas.openxmlformats.org/officeDocument/2006/relationships/image" Target="../media/image93.emf"/><Relationship Id="rId27" Type="http://schemas.openxmlformats.org/officeDocument/2006/relationships/customXml" Target="../ink/ink93.xml"/><Relationship Id="rId43" Type="http://schemas.openxmlformats.org/officeDocument/2006/relationships/customXml" Target="../ink/ink101.xml"/><Relationship Id="rId48" Type="http://schemas.openxmlformats.org/officeDocument/2006/relationships/image" Target="../media/image106.emf"/><Relationship Id="rId64" Type="http://schemas.openxmlformats.org/officeDocument/2006/relationships/image" Target="../media/image114.emf"/><Relationship Id="rId69" Type="http://schemas.openxmlformats.org/officeDocument/2006/relationships/customXml" Target="../ink/ink114.xml"/><Relationship Id="rId80" Type="http://schemas.openxmlformats.org/officeDocument/2006/relationships/image" Target="../media/image122.emf"/><Relationship Id="rId85" Type="http://schemas.openxmlformats.org/officeDocument/2006/relationships/customXml" Target="../ink/ink122.xml"/><Relationship Id="rId12" Type="http://schemas.openxmlformats.org/officeDocument/2006/relationships/image" Target="../media/image88.emf"/><Relationship Id="rId17" Type="http://schemas.openxmlformats.org/officeDocument/2006/relationships/customXml" Target="../ink/ink88.xml"/><Relationship Id="rId33" Type="http://schemas.openxmlformats.org/officeDocument/2006/relationships/customXml" Target="../ink/ink96.xml"/><Relationship Id="rId38" Type="http://schemas.openxmlformats.org/officeDocument/2006/relationships/image" Target="../media/image101.emf"/><Relationship Id="rId59" Type="http://schemas.openxmlformats.org/officeDocument/2006/relationships/customXml" Target="../ink/ink109.xml"/><Relationship Id="rId103" Type="http://schemas.openxmlformats.org/officeDocument/2006/relationships/customXml" Target="../ink/ink131.xml"/><Relationship Id="rId20" Type="http://schemas.openxmlformats.org/officeDocument/2006/relationships/image" Target="../media/image92.emf"/><Relationship Id="rId41" Type="http://schemas.openxmlformats.org/officeDocument/2006/relationships/customXml" Target="../ink/ink100.xml"/><Relationship Id="rId54" Type="http://schemas.openxmlformats.org/officeDocument/2006/relationships/image" Target="../media/image109.emf"/><Relationship Id="rId62" Type="http://schemas.openxmlformats.org/officeDocument/2006/relationships/image" Target="../media/image113.emf"/><Relationship Id="rId70" Type="http://schemas.openxmlformats.org/officeDocument/2006/relationships/image" Target="../media/image117.emf"/><Relationship Id="rId75" Type="http://schemas.openxmlformats.org/officeDocument/2006/relationships/customXml" Target="../ink/ink117.xml"/><Relationship Id="rId83" Type="http://schemas.openxmlformats.org/officeDocument/2006/relationships/customXml" Target="../ink/ink121.xml"/><Relationship Id="rId88" Type="http://schemas.openxmlformats.org/officeDocument/2006/relationships/image" Target="../media/image126.emf"/><Relationship Id="rId91" Type="http://schemas.openxmlformats.org/officeDocument/2006/relationships/customXml" Target="../ink/ink125.xml"/><Relationship Id="rId96" Type="http://schemas.openxmlformats.org/officeDocument/2006/relationships/image" Target="../media/image130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5.emf"/><Relationship Id="rId15" Type="http://schemas.openxmlformats.org/officeDocument/2006/relationships/customXml" Target="../ink/ink87.xml"/><Relationship Id="rId23" Type="http://schemas.openxmlformats.org/officeDocument/2006/relationships/customXml" Target="../ink/ink91.xml"/><Relationship Id="rId28" Type="http://schemas.openxmlformats.org/officeDocument/2006/relationships/image" Target="../media/image96.emf"/><Relationship Id="rId36" Type="http://schemas.openxmlformats.org/officeDocument/2006/relationships/image" Target="../media/image100.emf"/><Relationship Id="rId49" Type="http://schemas.openxmlformats.org/officeDocument/2006/relationships/customXml" Target="../ink/ink104.xml"/><Relationship Id="rId57" Type="http://schemas.openxmlformats.org/officeDocument/2006/relationships/customXml" Target="../ink/ink108.xml"/><Relationship Id="rId106" Type="http://schemas.openxmlformats.org/officeDocument/2006/relationships/image" Target="../media/image135.emf"/><Relationship Id="rId10" Type="http://schemas.openxmlformats.org/officeDocument/2006/relationships/image" Target="../media/image87.emf"/><Relationship Id="rId31" Type="http://schemas.openxmlformats.org/officeDocument/2006/relationships/customXml" Target="../ink/ink95.xml"/><Relationship Id="rId44" Type="http://schemas.openxmlformats.org/officeDocument/2006/relationships/image" Target="../media/image104.emf"/><Relationship Id="rId52" Type="http://schemas.openxmlformats.org/officeDocument/2006/relationships/image" Target="../media/image108.emf"/><Relationship Id="rId60" Type="http://schemas.openxmlformats.org/officeDocument/2006/relationships/image" Target="../media/image112.emf"/><Relationship Id="rId65" Type="http://schemas.openxmlformats.org/officeDocument/2006/relationships/customXml" Target="../ink/ink112.xml"/><Relationship Id="rId73" Type="http://schemas.openxmlformats.org/officeDocument/2006/relationships/customXml" Target="../ink/ink116.xml"/><Relationship Id="rId78" Type="http://schemas.openxmlformats.org/officeDocument/2006/relationships/image" Target="../media/image121.emf"/><Relationship Id="rId81" Type="http://schemas.openxmlformats.org/officeDocument/2006/relationships/customXml" Target="../ink/ink120.xml"/><Relationship Id="rId86" Type="http://schemas.openxmlformats.org/officeDocument/2006/relationships/image" Target="../media/image125.emf"/><Relationship Id="rId94" Type="http://schemas.openxmlformats.org/officeDocument/2006/relationships/image" Target="../media/image129.emf"/><Relationship Id="rId99" Type="http://schemas.openxmlformats.org/officeDocument/2006/relationships/customXml" Target="../ink/ink129.xml"/><Relationship Id="rId101" Type="http://schemas.openxmlformats.org/officeDocument/2006/relationships/customXml" Target="../ink/ink130.xml"/><Relationship Id="rId4" Type="http://schemas.openxmlformats.org/officeDocument/2006/relationships/image" Target="../media/image84.emf"/><Relationship Id="rId9" Type="http://schemas.openxmlformats.org/officeDocument/2006/relationships/customXml" Target="../ink/ink84.xml"/><Relationship Id="rId13" Type="http://schemas.openxmlformats.org/officeDocument/2006/relationships/customXml" Target="../ink/ink86.xml"/><Relationship Id="rId18" Type="http://schemas.openxmlformats.org/officeDocument/2006/relationships/image" Target="../media/image91.emf"/><Relationship Id="rId39" Type="http://schemas.openxmlformats.org/officeDocument/2006/relationships/customXml" Target="../ink/ink99.xml"/><Relationship Id="rId34" Type="http://schemas.openxmlformats.org/officeDocument/2006/relationships/image" Target="../media/image99.emf"/><Relationship Id="rId50" Type="http://schemas.openxmlformats.org/officeDocument/2006/relationships/image" Target="../media/image107.emf"/><Relationship Id="rId55" Type="http://schemas.openxmlformats.org/officeDocument/2006/relationships/customXml" Target="../ink/ink107.xml"/><Relationship Id="rId76" Type="http://schemas.openxmlformats.org/officeDocument/2006/relationships/image" Target="../media/image120.emf"/><Relationship Id="rId97" Type="http://schemas.openxmlformats.org/officeDocument/2006/relationships/customXml" Target="../ink/ink128.xml"/><Relationship Id="rId104" Type="http://schemas.openxmlformats.org/officeDocument/2006/relationships/image" Target="../media/image134.emf"/><Relationship Id="rId7" Type="http://schemas.openxmlformats.org/officeDocument/2006/relationships/customXml" Target="../ink/ink83.xml"/><Relationship Id="rId71" Type="http://schemas.openxmlformats.org/officeDocument/2006/relationships/customXml" Target="../ink/ink115.xml"/><Relationship Id="rId92" Type="http://schemas.openxmlformats.org/officeDocument/2006/relationships/image" Target="../media/image128.emf"/><Relationship Id="rId2" Type="http://schemas.openxmlformats.org/officeDocument/2006/relationships/notesSlide" Target="../notesSlides/notesSlide11.xml"/><Relationship Id="rId29" Type="http://schemas.openxmlformats.org/officeDocument/2006/relationships/customXml" Target="../ink/ink94.xml"/><Relationship Id="rId24" Type="http://schemas.openxmlformats.org/officeDocument/2006/relationships/image" Target="../media/image94.emf"/><Relationship Id="rId40" Type="http://schemas.openxmlformats.org/officeDocument/2006/relationships/image" Target="../media/image102.emf"/><Relationship Id="rId45" Type="http://schemas.openxmlformats.org/officeDocument/2006/relationships/customXml" Target="../ink/ink102.xml"/><Relationship Id="rId66" Type="http://schemas.openxmlformats.org/officeDocument/2006/relationships/image" Target="../media/image115.emf"/><Relationship Id="rId87" Type="http://schemas.openxmlformats.org/officeDocument/2006/relationships/customXml" Target="../ink/ink123.xml"/><Relationship Id="rId61" Type="http://schemas.openxmlformats.org/officeDocument/2006/relationships/customXml" Target="../ink/ink110.xml"/><Relationship Id="rId82" Type="http://schemas.openxmlformats.org/officeDocument/2006/relationships/image" Target="../media/image123.emf"/><Relationship Id="rId19" Type="http://schemas.openxmlformats.org/officeDocument/2006/relationships/customXml" Target="../ink/ink89.xml"/><Relationship Id="rId14" Type="http://schemas.openxmlformats.org/officeDocument/2006/relationships/image" Target="../media/image89.emf"/><Relationship Id="rId30" Type="http://schemas.openxmlformats.org/officeDocument/2006/relationships/image" Target="../media/image97.emf"/><Relationship Id="rId35" Type="http://schemas.openxmlformats.org/officeDocument/2006/relationships/customXml" Target="../ink/ink97.xml"/><Relationship Id="rId56" Type="http://schemas.openxmlformats.org/officeDocument/2006/relationships/image" Target="../media/image110.emf"/><Relationship Id="rId77" Type="http://schemas.openxmlformats.org/officeDocument/2006/relationships/customXml" Target="../ink/ink118.xml"/><Relationship Id="rId100" Type="http://schemas.openxmlformats.org/officeDocument/2006/relationships/image" Target="../media/image132.emf"/><Relationship Id="rId105" Type="http://schemas.openxmlformats.org/officeDocument/2006/relationships/customXml" Target="../ink/ink132.xml"/><Relationship Id="rId8" Type="http://schemas.openxmlformats.org/officeDocument/2006/relationships/image" Target="../media/image86.emf"/><Relationship Id="rId51" Type="http://schemas.openxmlformats.org/officeDocument/2006/relationships/customXml" Target="../ink/ink105.xml"/><Relationship Id="rId72" Type="http://schemas.openxmlformats.org/officeDocument/2006/relationships/image" Target="../media/image118.emf"/><Relationship Id="rId93" Type="http://schemas.openxmlformats.org/officeDocument/2006/relationships/customXml" Target="../ink/ink126.xml"/><Relationship Id="rId98" Type="http://schemas.openxmlformats.org/officeDocument/2006/relationships/image" Target="../media/image131.emf"/><Relationship Id="rId3" Type="http://schemas.openxmlformats.org/officeDocument/2006/relationships/customXml" Target="../ink/ink81.xml"/><Relationship Id="rId25" Type="http://schemas.openxmlformats.org/officeDocument/2006/relationships/customXml" Target="../ink/ink92.xml"/><Relationship Id="rId46" Type="http://schemas.openxmlformats.org/officeDocument/2006/relationships/image" Target="../media/image105.emf"/><Relationship Id="rId67" Type="http://schemas.openxmlformats.org/officeDocument/2006/relationships/customXml" Target="../ink/ink113.xml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image" Target="../media/image95.emf"/><Relationship Id="rId21" Type="http://schemas.openxmlformats.org/officeDocument/2006/relationships/customXml" Target="../ink/ink142.xml"/><Relationship Id="rId42" Type="http://schemas.openxmlformats.org/officeDocument/2006/relationships/image" Target="../media/image103.emf"/><Relationship Id="rId47" Type="http://schemas.openxmlformats.org/officeDocument/2006/relationships/customXml" Target="../ink/ink155.xml"/><Relationship Id="rId63" Type="http://schemas.openxmlformats.org/officeDocument/2006/relationships/customXml" Target="../ink/ink163.xml"/><Relationship Id="rId68" Type="http://schemas.openxmlformats.org/officeDocument/2006/relationships/image" Target="../media/image137.emf"/><Relationship Id="rId7" Type="http://schemas.openxmlformats.org/officeDocument/2006/relationships/customXml" Target="../ink/ink135.xml"/><Relationship Id="rId71" Type="http://schemas.openxmlformats.org/officeDocument/2006/relationships/customXml" Target="../ink/ink167.xml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90.emf"/><Relationship Id="rId29" Type="http://schemas.openxmlformats.org/officeDocument/2006/relationships/customXml" Target="../ink/ink146.xml"/><Relationship Id="rId11" Type="http://schemas.openxmlformats.org/officeDocument/2006/relationships/customXml" Target="../ink/ink137.xml"/><Relationship Id="rId24" Type="http://schemas.openxmlformats.org/officeDocument/2006/relationships/image" Target="../media/image94.emf"/><Relationship Id="rId32" Type="http://schemas.openxmlformats.org/officeDocument/2006/relationships/image" Target="../media/image98.emf"/><Relationship Id="rId37" Type="http://schemas.openxmlformats.org/officeDocument/2006/relationships/customXml" Target="../ink/ink150.xml"/><Relationship Id="rId40" Type="http://schemas.openxmlformats.org/officeDocument/2006/relationships/image" Target="../media/image102.emf"/><Relationship Id="rId45" Type="http://schemas.openxmlformats.org/officeDocument/2006/relationships/customXml" Target="../ink/ink154.xml"/><Relationship Id="rId53" Type="http://schemas.openxmlformats.org/officeDocument/2006/relationships/customXml" Target="../ink/ink158.xml"/><Relationship Id="rId58" Type="http://schemas.openxmlformats.org/officeDocument/2006/relationships/image" Target="../media/image111.emf"/><Relationship Id="rId66" Type="http://schemas.openxmlformats.org/officeDocument/2006/relationships/image" Target="../media/image115.emf"/><Relationship Id="rId5" Type="http://schemas.openxmlformats.org/officeDocument/2006/relationships/customXml" Target="../ink/ink134.xml"/><Relationship Id="rId61" Type="http://schemas.openxmlformats.org/officeDocument/2006/relationships/customXml" Target="../ink/ink162.xml"/><Relationship Id="rId19" Type="http://schemas.openxmlformats.org/officeDocument/2006/relationships/customXml" Target="../ink/ink141.xml"/><Relationship Id="rId14" Type="http://schemas.openxmlformats.org/officeDocument/2006/relationships/image" Target="../media/image89.emf"/><Relationship Id="rId22" Type="http://schemas.openxmlformats.org/officeDocument/2006/relationships/image" Target="../media/image93.emf"/><Relationship Id="rId27" Type="http://schemas.openxmlformats.org/officeDocument/2006/relationships/customXml" Target="../ink/ink145.xml"/><Relationship Id="rId30" Type="http://schemas.openxmlformats.org/officeDocument/2006/relationships/image" Target="../media/image97.emf"/><Relationship Id="rId35" Type="http://schemas.openxmlformats.org/officeDocument/2006/relationships/customXml" Target="../ink/ink149.xml"/><Relationship Id="rId43" Type="http://schemas.openxmlformats.org/officeDocument/2006/relationships/customXml" Target="../ink/ink153.xml"/><Relationship Id="rId48" Type="http://schemas.openxmlformats.org/officeDocument/2006/relationships/image" Target="../media/image106.emf"/><Relationship Id="rId56" Type="http://schemas.openxmlformats.org/officeDocument/2006/relationships/image" Target="../media/image110.emf"/><Relationship Id="rId64" Type="http://schemas.openxmlformats.org/officeDocument/2006/relationships/image" Target="../media/image114.emf"/><Relationship Id="rId69" Type="http://schemas.openxmlformats.org/officeDocument/2006/relationships/customXml" Target="../ink/ink166.xml"/><Relationship Id="rId8" Type="http://schemas.openxmlformats.org/officeDocument/2006/relationships/image" Target="../media/image86.emf"/><Relationship Id="rId51" Type="http://schemas.openxmlformats.org/officeDocument/2006/relationships/customXml" Target="../ink/ink157.xml"/><Relationship Id="rId72" Type="http://schemas.openxmlformats.org/officeDocument/2006/relationships/image" Target="../media/image139.emf"/><Relationship Id="rId3" Type="http://schemas.openxmlformats.org/officeDocument/2006/relationships/customXml" Target="../ink/ink133.xml"/><Relationship Id="rId12" Type="http://schemas.openxmlformats.org/officeDocument/2006/relationships/image" Target="../media/image88.emf"/><Relationship Id="rId17" Type="http://schemas.openxmlformats.org/officeDocument/2006/relationships/customXml" Target="../ink/ink140.xml"/><Relationship Id="rId25" Type="http://schemas.openxmlformats.org/officeDocument/2006/relationships/customXml" Target="../ink/ink144.xml"/><Relationship Id="rId33" Type="http://schemas.openxmlformats.org/officeDocument/2006/relationships/customXml" Target="../ink/ink148.xml"/><Relationship Id="rId38" Type="http://schemas.openxmlformats.org/officeDocument/2006/relationships/image" Target="../media/image136.emf"/><Relationship Id="rId46" Type="http://schemas.openxmlformats.org/officeDocument/2006/relationships/image" Target="../media/image105.emf"/><Relationship Id="rId59" Type="http://schemas.openxmlformats.org/officeDocument/2006/relationships/customXml" Target="../ink/ink161.xml"/><Relationship Id="rId67" Type="http://schemas.openxmlformats.org/officeDocument/2006/relationships/customXml" Target="../ink/ink165.xml"/><Relationship Id="rId20" Type="http://schemas.openxmlformats.org/officeDocument/2006/relationships/image" Target="../media/image92.emf"/><Relationship Id="rId41" Type="http://schemas.openxmlformats.org/officeDocument/2006/relationships/customXml" Target="../ink/ink152.xml"/><Relationship Id="rId54" Type="http://schemas.openxmlformats.org/officeDocument/2006/relationships/image" Target="../media/image109.emf"/><Relationship Id="rId62" Type="http://schemas.openxmlformats.org/officeDocument/2006/relationships/image" Target="../media/image113.emf"/><Relationship Id="rId70" Type="http://schemas.openxmlformats.org/officeDocument/2006/relationships/image" Target="../media/image138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5.emf"/><Relationship Id="rId15" Type="http://schemas.openxmlformats.org/officeDocument/2006/relationships/customXml" Target="../ink/ink139.xml"/><Relationship Id="rId23" Type="http://schemas.openxmlformats.org/officeDocument/2006/relationships/customXml" Target="../ink/ink143.xml"/><Relationship Id="rId28" Type="http://schemas.openxmlformats.org/officeDocument/2006/relationships/image" Target="../media/image96.emf"/><Relationship Id="rId36" Type="http://schemas.openxmlformats.org/officeDocument/2006/relationships/image" Target="../media/image100.emf"/><Relationship Id="rId49" Type="http://schemas.openxmlformats.org/officeDocument/2006/relationships/customXml" Target="../ink/ink156.xml"/><Relationship Id="rId57" Type="http://schemas.openxmlformats.org/officeDocument/2006/relationships/customXml" Target="../ink/ink160.xml"/><Relationship Id="rId10" Type="http://schemas.openxmlformats.org/officeDocument/2006/relationships/image" Target="../media/image87.emf"/><Relationship Id="rId31" Type="http://schemas.openxmlformats.org/officeDocument/2006/relationships/customXml" Target="../ink/ink147.xml"/><Relationship Id="rId44" Type="http://schemas.openxmlformats.org/officeDocument/2006/relationships/image" Target="../media/image104.emf"/><Relationship Id="rId52" Type="http://schemas.openxmlformats.org/officeDocument/2006/relationships/image" Target="../media/image108.emf"/><Relationship Id="rId60" Type="http://schemas.openxmlformats.org/officeDocument/2006/relationships/image" Target="../media/image112.emf"/><Relationship Id="rId65" Type="http://schemas.openxmlformats.org/officeDocument/2006/relationships/customXml" Target="../ink/ink164.xml"/><Relationship Id="rId4" Type="http://schemas.openxmlformats.org/officeDocument/2006/relationships/image" Target="../media/image84.emf"/><Relationship Id="rId9" Type="http://schemas.openxmlformats.org/officeDocument/2006/relationships/customXml" Target="../ink/ink136.xml"/><Relationship Id="rId13" Type="http://schemas.openxmlformats.org/officeDocument/2006/relationships/customXml" Target="../ink/ink138.xml"/><Relationship Id="rId18" Type="http://schemas.openxmlformats.org/officeDocument/2006/relationships/image" Target="../media/image91.emf"/><Relationship Id="rId39" Type="http://schemas.openxmlformats.org/officeDocument/2006/relationships/customXml" Target="../ink/ink151.xml"/><Relationship Id="rId34" Type="http://schemas.openxmlformats.org/officeDocument/2006/relationships/image" Target="../media/image99.emf"/><Relationship Id="rId50" Type="http://schemas.openxmlformats.org/officeDocument/2006/relationships/image" Target="../media/image107.emf"/><Relationship Id="rId55" Type="http://schemas.openxmlformats.org/officeDocument/2006/relationships/customXml" Target="../ink/ink159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2.emf"/><Relationship Id="rId3" Type="http://schemas.openxmlformats.org/officeDocument/2006/relationships/customXml" Target="../ink/ink168.xml"/><Relationship Id="rId7" Type="http://schemas.openxmlformats.org/officeDocument/2006/relationships/customXml" Target="../ink/ink170.xml"/><Relationship Id="rId12" Type="http://schemas.openxmlformats.org/officeDocument/2006/relationships/image" Target="../media/image14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1.emf"/><Relationship Id="rId11" Type="http://schemas.openxmlformats.org/officeDocument/2006/relationships/customXml" Target="../ink/ink172.xml"/><Relationship Id="rId5" Type="http://schemas.openxmlformats.org/officeDocument/2006/relationships/customXml" Target="../ink/ink169.xml"/><Relationship Id="rId10" Type="http://schemas.openxmlformats.org/officeDocument/2006/relationships/image" Target="../media/image143.emf"/><Relationship Id="rId4" Type="http://schemas.openxmlformats.org/officeDocument/2006/relationships/image" Target="../media/image140.emf"/><Relationship Id="rId9" Type="http://schemas.openxmlformats.org/officeDocument/2006/relationships/customXml" Target="../ink/ink17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6.emf"/><Relationship Id="rId5" Type="http://schemas.openxmlformats.org/officeDocument/2006/relationships/customXml" Target="../ink/ink174.xml"/><Relationship Id="rId4" Type="http://schemas.openxmlformats.org/officeDocument/2006/relationships/image" Target="../media/image145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9.emf"/><Relationship Id="rId13" Type="http://schemas.openxmlformats.org/officeDocument/2006/relationships/customXml" Target="../ink/ink180.xml"/><Relationship Id="rId3" Type="http://schemas.openxmlformats.org/officeDocument/2006/relationships/customXml" Target="../ink/ink175.xml"/><Relationship Id="rId7" Type="http://schemas.openxmlformats.org/officeDocument/2006/relationships/customXml" Target="../ink/ink177.xml"/><Relationship Id="rId12" Type="http://schemas.openxmlformats.org/officeDocument/2006/relationships/image" Target="../media/image151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153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8.emf"/><Relationship Id="rId11" Type="http://schemas.openxmlformats.org/officeDocument/2006/relationships/customXml" Target="../ink/ink179.xml"/><Relationship Id="rId5" Type="http://schemas.openxmlformats.org/officeDocument/2006/relationships/customXml" Target="../ink/ink176.xml"/><Relationship Id="rId15" Type="http://schemas.openxmlformats.org/officeDocument/2006/relationships/customXml" Target="../ink/ink181.xml"/><Relationship Id="rId10" Type="http://schemas.openxmlformats.org/officeDocument/2006/relationships/image" Target="../media/image150.emf"/><Relationship Id="rId4" Type="http://schemas.openxmlformats.org/officeDocument/2006/relationships/image" Target="../media/image147.emf"/><Relationship Id="rId9" Type="http://schemas.openxmlformats.org/officeDocument/2006/relationships/customXml" Target="../ink/ink178.xml"/><Relationship Id="rId14" Type="http://schemas.openxmlformats.org/officeDocument/2006/relationships/image" Target="../media/image152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6.emf"/><Relationship Id="rId13" Type="http://schemas.openxmlformats.org/officeDocument/2006/relationships/customXml" Target="../ink/ink187.xml"/><Relationship Id="rId3" Type="http://schemas.openxmlformats.org/officeDocument/2006/relationships/customXml" Target="../ink/ink182.xml"/><Relationship Id="rId7" Type="http://schemas.openxmlformats.org/officeDocument/2006/relationships/customXml" Target="../ink/ink184.xml"/><Relationship Id="rId12" Type="http://schemas.openxmlformats.org/officeDocument/2006/relationships/image" Target="../media/image158.emf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160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5.emf"/><Relationship Id="rId11" Type="http://schemas.openxmlformats.org/officeDocument/2006/relationships/customXml" Target="../ink/ink186.xml"/><Relationship Id="rId5" Type="http://schemas.openxmlformats.org/officeDocument/2006/relationships/customXml" Target="../ink/ink183.xml"/><Relationship Id="rId15" Type="http://schemas.openxmlformats.org/officeDocument/2006/relationships/customXml" Target="../ink/ink188.xml"/><Relationship Id="rId10" Type="http://schemas.openxmlformats.org/officeDocument/2006/relationships/image" Target="../media/image157.emf"/><Relationship Id="rId4" Type="http://schemas.openxmlformats.org/officeDocument/2006/relationships/image" Target="../media/image154.emf"/><Relationship Id="rId9" Type="http://schemas.openxmlformats.org/officeDocument/2006/relationships/customXml" Target="../ink/ink185.xml"/><Relationship Id="rId14" Type="http://schemas.openxmlformats.org/officeDocument/2006/relationships/image" Target="../media/image159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3.emf"/><Relationship Id="rId13" Type="http://schemas.openxmlformats.org/officeDocument/2006/relationships/customXml" Target="../ink/ink194.xml"/><Relationship Id="rId18" Type="http://schemas.openxmlformats.org/officeDocument/2006/relationships/image" Target="../media/image168.emf"/><Relationship Id="rId26" Type="http://schemas.openxmlformats.org/officeDocument/2006/relationships/image" Target="../media/image172.emf"/><Relationship Id="rId3" Type="http://schemas.openxmlformats.org/officeDocument/2006/relationships/customXml" Target="../ink/ink189.xml"/><Relationship Id="rId21" Type="http://schemas.openxmlformats.org/officeDocument/2006/relationships/customXml" Target="../ink/ink198.xml"/><Relationship Id="rId7" Type="http://schemas.openxmlformats.org/officeDocument/2006/relationships/customXml" Target="../ink/ink191.xml"/><Relationship Id="rId12" Type="http://schemas.openxmlformats.org/officeDocument/2006/relationships/image" Target="../media/image165.emf"/><Relationship Id="rId17" Type="http://schemas.openxmlformats.org/officeDocument/2006/relationships/customXml" Target="../ink/ink196.xml"/><Relationship Id="rId25" Type="http://schemas.openxmlformats.org/officeDocument/2006/relationships/customXml" Target="../ink/ink200.xml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167.emf"/><Relationship Id="rId20" Type="http://schemas.openxmlformats.org/officeDocument/2006/relationships/image" Target="../media/image169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2.emf"/><Relationship Id="rId11" Type="http://schemas.openxmlformats.org/officeDocument/2006/relationships/customXml" Target="../ink/ink193.xml"/><Relationship Id="rId24" Type="http://schemas.openxmlformats.org/officeDocument/2006/relationships/image" Target="../media/image171.emf"/><Relationship Id="rId5" Type="http://schemas.openxmlformats.org/officeDocument/2006/relationships/customXml" Target="../ink/ink190.xml"/><Relationship Id="rId15" Type="http://schemas.openxmlformats.org/officeDocument/2006/relationships/customXml" Target="../ink/ink195.xml"/><Relationship Id="rId23" Type="http://schemas.openxmlformats.org/officeDocument/2006/relationships/customXml" Target="../ink/ink199.xml"/><Relationship Id="rId10" Type="http://schemas.openxmlformats.org/officeDocument/2006/relationships/image" Target="../media/image164.emf"/><Relationship Id="rId19" Type="http://schemas.openxmlformats.org/officeDocument/2006/relationships/customXml" Target="../ink/ink197.xml"/><Relationship Id="rId4" Type="http://schemas.openxmlformats.org/officeDocument/2006/relationships/image" Target="../media/image161.emf"/><Relationship Id="rId9" Type="http://schemas.openxmlformats.org/officeDocument/2006/relationships/customXml" Target="../ink/ink192.xml"/><Relationship Id="rId14" Type="http://schemas.openxmlformats.org/officeDocument/2006/relationships/image" Target="../media/image166.emf"/><Relationship Id="rId22" Type="http://schemas.openxmlformats.org/officeDocument/2006/relationships/image" Target="../media/image170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customXml" Target="../ink/ink6.xml"/><Relationship Id="rId18" Type="http://schemas.openxmlformats.org/officeDocument/2006/relationships/image" Target="../media/image11.emf"/><Relationship Id="rId26" Type="http://schemas.openxmlformats.org/officeDocument/2006/relationships/image" Target="../media/image15.emf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8.emf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0.emf"/><Relationship Id="rId20" Type="http://schemas.openxmlformats.org/officeDocument/2006/relationships/image" Target="../media/image12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emf"/><Relationship Id="rId11" Type="http://schemas.openxmlformats.org/officeDocument/2006/relationships/customXml" Target="../ink/ink5.xml"/><Relationship Id="rId24" Type="http://schemas.openxmlformats.org/officeDocument/2006/relationships/image" Target="../media/image14.emf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10" Type="http://schemas.openxmlformats.org/officeDocument/2006/relationships/image" Target="../media/image7.emf"/><Relationship Id="rId19" Type="http://schemas.openxmlformats.org/officeDocument/2006/relationships/customXml" Target="../ink/ink9.xml"/><Relationship Id="rId4" Type="http://schemas.openxmlformats.org/officeDocument/2006/relationships/image" Target="../media/image4.emf"/><Relationship Id="rId9" Type="http://schemas.openxmlformats.org/officeDocument/2006/relationships/customXml" Target="../ink/ink4.xml"/><Relationship Id="rId14" Type="http://schemas.openxmlformats.org/officeDocument/2006/relationships/image" Target="../media/image9.emf"/><Relationship Id="rId22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customXml" Target="../ink/ink18.xml"/><Relationship Id="rId3" Type="http://schemas.openxmlformats.org/officeDocument/2006/relationships/customXml" Target="../ink/ink13.xml"/><Relationship Id="rId7" Type="http://schemas.openxmlformats.org/officeDocument/2006/relationships/customXml" Target="../ink/ink15.xml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emf"/><Relationship Id="rId11" Type="http://schemas.openxmlformats.org/officeDocument/2006/relationships/customXml" Target="../ink/ink17.xml"/><Relationship Id="rId5" Type="http://schemas.openxmlformats.org/officeDocument/2006/relationships/customXml" Target="../ink/ink14.xml"/><Relationship Id="rId10" Type="http://schemas.openxmlformats.org/officeDocument/2006/relationships/image" Target="../media/image19.emf"/><Relationship Id="rId4" Type="http://schemas.openxmlformats.org/officeDocument/2006/relationships/image" Target="../media/image16.emf"/><Relationship Id="rId9" Type="http://schemas.openxmlformats.org/officeDocument/2006/relationships/customXml" Target="../ink/ink16.xml"/><Relationship Id="rId14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emf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5.xml"/><Relationship Id="rId18" Type="http://schemas.openxmlformats.org/officeDocument/2006/relationships/image" Target="../media/image30.emf"/><Relationship Id="rId26" Type="http://schemas.openxmlformats.org/officeDocument/2006/relationships/image" Target="../media/image34.emf"/><Relationship Id="rId21" Type="http://schemas.openxmlformats.org/officeDocument/2006/relationships/customXml" Target="../ink/ink29.xml"/><Relationship Id="rId34" Type="http://schemas.openxmlformats.org/officeDocument/2006/relationships/image" Target="../media/image38.emf"/><Relationship Id="rId7" Type="http://schemas.openxmlformats.org/officeDocument/2006/relationships/customXml" Target="../ink/ink22.xml"/><Relationship Id="rId12" Type="http://schemas.openxmlformats.org/officeDocument/2006/relationships/image" Target="../media/image27.emf"/><Relationship Id="rId17" Type="http://schemas.openxmlformats.org/officeDocument/2006/relationships/customXml" Target="../ink/ink27.xml"/><Relationship Id="rId25" Type="http://schemas.openxmlformats.org/officeDocument/2006/relationships/customXml" Target="../ink/ink31.xml"/><Relationship Id="rId33" Type="http://schemas.openxmlformats.org/officeDocument/2006/relationships/customXml" Target="../ink/ink35.xml"/><Relationship Id="rId38" Type="http://schemas.openxmlformats.org/officeDocument/2006/relationships/image" Target="../media/image40.emf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9.emf"/><Relationship Id="rId20" Type="http://schemas.openxmlformats.org/officeDocument/2006/relationships/image" Target="../media/image31.emf"/><Relationship Id="rId29" Type="http://schemas.openxmlformats.org/officeDocument/2006/relationships/customXml" Target="../ink/ink3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4.emf"/><Relationship Id="rId11" Type="http://schemas.openxmlformats.org/officeDocument/2006/relationships/customXml" Target="../ink/ink24.xml"/><Relationship Id="rId24" Type="http://schemas.openxmlformats.org/officeDocument/2006/relationships/image" Target="../media/image33.emf"/><Relationship Id="rId32" Type="http://schemas.openxmlformats.org/officeDocument/2006/relationships/image" Target="../media/image37.emf"/><Relationship Id="rId37" Type="http://schemas.openxmlformats.org/officeDocument/2006/relationships/customXml" Target="../ink/ink37.xml"/><Relationship Id="rId5" Type="http://schemas.openxmlformats.org/officeDocument/2006/relationships/customXml" Target="../ink/ink21.xml"/><Relationship Id="rId15" Type="http://schemas.openxmlformats.org/officeDocument/2006/relationships/customXml" Target="../ink/ink26.xml"/><Relationship Id="rId23" Type="http://schemas.openxmlformats.org/officeDocument/2006/relationships/customXml" Target="../ink/ink30.xml"/><Relationship Id="rId28" Type="http://schemas.openxmlformats.org/officeDocument/2006/relationships/image" Target="../media/image35.emf"/><Relationship Id="rId36" Type="http://schemas.openxmlformats.org/officeDocument/2006/relationships/image" Target="../media/image39.emf"/><Relationship Id="rId10" Type="http://schemas.openxmlformats.org/officeDocument/2006/relationships/image" Target="../media/image26.emf"/><Relationship Id="rId19" Type="http://schemas.openxmlformats.org/officeDocument/2006/relationships/customXml" Target="../ink/ink28.xml"/><Relationship Id="rId31" Type="http://schemas.openxmlformats.org/officeDocument/2006/relationships/customXml" Target="../ink/ink34.xml"/><Relationship Id="rId4" Type="http://schemas.openxmlformats.org/officeDocument/2006/relationships/image" Target="../media/image23.emf"/><Relationship Id="rId9" Type="http://schemas.openxmlformats.org/officeDocument/2006/relationships/customXml" Target="../ink/ink23.xml"/><Relationship Id="rId14" Type="http://schemas.openxmlformats.org/officeDocument/2006/relationships/image" Target="../media/image28.emf"/><Relationship Id="rId22" Type="http://schemas.openxmlformats.org/officeDocument/2006/relationships/image" Target="../media/image32.emf"/><Relationship Id="rId27" Type="http://schemas.openxmlformats.org/officeDocument/2006/relationships/customXml" Target="../ink/ink32.xml"/><Relationship Id="rId30" Type="http://schemas.openxmlformats.org/officeDocument/2006/relationships/image" Target="../media/image36.emf"/><Relationship Id="rId35" Type="http://schemas.openxmlformats.org/officeDocument/2006/relationships/customXml" Target="../ink/ink36.xml"/><Relationship Id="rId8" Type="http://schemas.openxmlformats.org/officeDocument/2006/relationships/image" Target="../media/image25.emf"/><Relationship Id="rId3" Type="http://schemas.openxmlformats.org/officeDocument/2006/relationships/customXml" Target="../ink/ink20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customXml" Target="../ink/ink43.xml"/><Relationship Id="rId18" Type="http://schemas.openxmlformats.org/officeDocument/2006/relationships/image" Target="../media/image48.emf"/><Relationship Id="rId26" Type="http://schemas.openxmlformats.org/officeDocument/2006/relationships/image" Target="../media/image52.emf"/><Relationship Id="rId39" Type="http://schemas.openxmlformats.org/officeDocument/2006/relationships/customXml" Target="../ink/ink56.xml"/><Relationship Id="rId21" Type="http://schemas.openxmlformats.org/officeDocument/2006/relationships/customXml" Target="../ink/ink47.xml"/><Relationship Id="rId34" Type="http://schemas.openxmlformats.org/officeDocument/2006/relationships/image" Target="../media/image56.emf"/><Relationship Id="rId42" Type="http://schemas.openxmlformats.org/officeDocument/2006/relationships/image" Target="../media/image60.emf"/><Relationship Id="rId47" Type="http://schemas.openxmlformats.org/officeDocument/2006/relationships/customXml" Target="../ink/ink60.xml"/><Relationship Id="rId50" Type="http://schemas.openxmlformats.org/officeDocument/2006/relationships/image" Target="../media/image64.emf"/><Relationship Id="rId7" Type="http://schemas.openxmlformats.org/officeDocument/2006/relationships/customXml" Target="../ink/ink40.xml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47.emf"/><Relationship Id="rId29" Type="http://schemas.openxmlformats.org/officeDocument/2006/relationships/customXml" Target="../ink/ink51.xml"/><Relationship Id="rId11" Type="http://schemas.openxmlformats.org/officeDocument/2006/relationships/customXml" Target="../ink/ink42.xml"/><Relationship Id="rId24" Type="http://schemas.openxmlformats.org/officeDocument/2006/relationships/image" Target="../media/image51.emf"/><Relationship Id="rId32" Type="http://schemas.openxmlformats.org/officeDocument/2006/relationships/image" Target="../media/image55.emf"/><Relationship Id="rId37" Type="http://schemas.openxmlformats.org/officeDocument/2006/relationships/customXml" Target="../ink/ink55.xml"/><Relationship Id="rId40" Type="http://schemas.openxmlformats.org/officeDocument/2006/relationships/image" Target="../media/image59.emf"/><Relationship Id="rId45" Type="http://schemas.openxmlformats.org/officeDocument/2006/relationships/customXml" Target="../ink/ink59.xml"/><Relationship Id="rId5" Type="http://schemas.openxmlformats.org/officeDocument/2006/relationships/customXml" Target="../ink/ink39.xml"/><Relationship Id="rId15" Type="http://schemas.openxmlformats.org/officeDocument/2006/relationships/customXml" Target="../ink/ink44.xml"/><Relationship Id="rId23" Type="http://schemas.openxmlformats.org/officeDocument/2006/relationships/customXml" Target="../ink/ink48.xml"/><Relationship Id="rId28" Type="http://schemas.openxmlformats.org/officeDocument/2006/relationships/image" Target="../media/image53.emf"/><Relationship Id="rId36" Type="http://schemas.openxmlformats.org/officeDocument/2006/relationships/image" Target="../media/image57.emf"/><Relationship Id="rId49" Type="http://schemas.openxmlformats.org/officeDocument/2006/relationships/customXml" Target="../ink/ink61.xml"/><Relationship Id="rId10" Type="http://schemas.openxmlformats.org/officeDocument/2006/relationships/image" Target="../media/image44.emf"/><Relationship Id="rId19" Type="http://schemas.openxmlformats.org/officeDocument/2006/relationships/customXml" Target="../ink/ink46.xml"/><Relationship Id="rId31" Type="http://schemas.openxmlformats.org/officeDocument/2006/relationships/customXml" Target="../ink/ink52.xml"/><Relationship Id="rId44" Type="http://schemas.openxmlformats.org/officeDocument/2006/relationships/image" Target="../media/image61.emf"/><Relationship Id="rId52" Type="http://schemas.openxmlformats.org/officeDocument/2006/relationships/image" Target="../media/image65.emf"/><Relationship Id="rId4" Type="http://schemas.openxmlformats.org/officeDocument/2006/relationships/image" Target="../media/image41.emf"/><Relationship Id="rId9" Type="http://schemas.openxmlformats.org/officeDocument/2006/relationships/customXml" Target="../ink/ink41.xml"/><Relationship Id="rId14" Type="http://schemas.openxmlformats.org/officeDocument/2006/relationships/image" Target="../media/image46.emf"/><Relationship Id="rId22" Type="http://schemas.openxmlformats.org/officeDocument/2006/relationships/image" Target="../media/image50.emf"/><Relationship Id="rId27" Type="http://schemas.openxmlformats.org/officeDocument/2006/relationships/customXml" Target="../ink/ink50.xml"/><Relationship Id="rId30" Type="http://schemas.openxmlformats.org/officeDocument/2006/relationships/image" Target="../media/image54.emf"/><Relationship Id="rId35" Type="http://schemas.openxmlformats.org/officeDocument/2006/relationships/customXml" Target="../ink/ink54.xml"/><Relationship Id="rId43" Type="http://schemas.openxmlformats.org/officeDocument/2006/relationships/customXml" Target="../ink/ink58.xml"/><Relationship Id="rId48" Type="http://schemas.openxmlformats.org/officeDocument/2006/relationships/image" Target="../media/image63.emf"/><Relationship Id="rId8" Type="http://schemas.openxmlformats.org/officeDocument/2006/relationships/image" Target="../media/image43.emf"/><Relationship Id="rId51" Type="http://schemas.openxmlformats.org/officeDocument/2006/relationships/customXml" Target="../ink/ink62.xml"/><Relationship Id="rId3" Type="http://schemas.openxmlformats.org/officeDocument/2006/relationships/customXml" Target="../ink/ink38.xml"/><Relationship Id="rId12" Type="http://schemas.openxmlformats.org/officeDocument/2006/relationships/image" Target="../media/image45.emf"/><Relationship Id="rId17" Type="http://schemas.openxmlformats.org/officeDocument/2006/relationships/customXml" Target="../ink/ink45.xml"/><Relationship Id="rId25" Type="http://schemas.openxmlformats.org/officeDocument/2006/relationships/customXml" Target="../ink/ink49.xml"/><Relationship Id="rId33" Type="http://schemas.openxmlformats.org/officeDocument/2006/relationships/customXml" Target="../ink/ink53.xml"/><Relationship Id="rId38" Type="http://schemas.openxmlformats.org/officeDocument/2006/relationships/image" Target="../media/image58.emf"/><Relationship Id="rId46" Type="http://schemas.openxmlformats.org/officeDocument/2006/relationships/image" Target="../media/image62.emf"/><Relationship Id="rId20" Type="http://schemas.openxmlformats.org/officeDocument/2006/relationships/image" Target="../media/image49.emf"/><Relationship Id="rId41" Type="http://schemas.openxmlformats.org/officeDocument/2006/relationships/customXml" Target="../ink/ink5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6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7.emf"/><Relationship Id="rId5" Type="http://schemas.openxmlformats.org/officeDocument/2006/relationships/customXml" Target="../ink/ink64.xml"/><Relationship Id="rId4" Type="http://schemas.openxmlformats.org/officeDocument/2006/relationships/image" Target="../media/image6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85C507-AFC4-42FA-B956-D984B10D5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392" y="2400968"/>
            <a:ext cx="10945216" cy="1124043"/>
          </a:xfrm>
        </p:spPr>
        <p:txBody>
          <a:bodyPr lIns="121917" tIns="60958" rIns="121917" bIns="60958">
            <a:noAutofit/>
          </a:bodyPr>
          <a:lstStyle/>
          <a:p>
            <a:r>
              <a:rPr lang="en-IN" sz="6000" dirty="0">
                <a:solidFill>
                  <a:schemeClr val="tx1"/>
                </a:solidFill>
              </a:rPr>
              <a:t>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3723560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4EC9AE9F-AEAB-4525-A7B2-437D83E85BCD}"/>
                  </a:ext>
                </a:extLst>
              </p14:cNvPr>
              <p14:cNvContentPartPr/>
              <p14:nvPr/>
            </p14:nvContentPartPr>
            <p14:xfrm>
              <a:off x="395665" y="665818"/>
              <a:ext cx="10721520" cy="381240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4EC9AE9F-AEAB-4525-A7B2-437D83E85BC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6665" y="656818"/>
                <a:ext cx="10739160" cy="383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9983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4EC9AE9F-AEAB-4525-A7B2-437D83E85BCD}"/>
                  </a:ext>
                </a:extLst>
              </p14:cNvPr>
              <p14:cNvContentPartPr/>
              <p14:nvPr/>
            </p14:nvContentPartPr>
            <p14:xfrm>
              <a:off x="395665" y="891538"/>
              <a:ext cx="10721520" cy="358668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4EC9AE9F-AEAB-4525-A7B2-437D83E85BC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6665" y="882538"/>
                <a:ext cx="10739160" cy="360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48D931E-533F-48EB-AF2A-C4C5C847C679}"/>
                  </a:ext>
                </a:extLst>
              </p14:cNvPr>
              <p14:cNvContentPartPr/>
              <p14:nvPr/>
            </p14:nvContentPartPr>
            <p14:xfrm>
              <a:off x="4428025" y="774898"/>
              <a:ext cx="682560" cy="5202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48D931E-533F-48EB-AF2A-C4C5C847C67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419025" y="765898"/>
                <a:ext cx="700200" cy="53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4297DE7D-95C1-462B-BED7-2411A59BF567}"/>
                  </a:ext>
                </a:extLst>
              </p14:cNvPr>
              <p14:cNvContentPartPr/>
              <p14:nvPr/>
            </p14:nvContentPartPr>
            <p14:xfrm>
              <a:off x="1003705" y="963898"/>
              <a:ext cx="1193400" cy="31788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4297DE7D-95C1-462B-BED7-2411A59BF56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94705" y="954898"/>
                <a:ext cx="1211040" cy="33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38CE5507-6FC7-47C2-B7D6-B4DA8542D849}"/>
                  </a:ext>
                </a:extLst>
              </p14:cNvPr>
              <p14:cNvContentPartPr/>
              <p14:nvPr/>
            </p14:nvContentPartPr>
            <p14:xfrm>
              <a:off x="2572585" y="1954258"/>
              <a:ext cx="4573080" cy="18828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38CE5507-6FC7-47C2-B7D6-B4DA8542D84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63585" y="1945258"/>
                <a:ext cx="459072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4A506285-C72B-4BCE-8819-8C6EC30C542B}"/>
                  </a:ext>
                </a:extLst>
              </p14:cNvPr>
              <p14:cNvContentPartPr/>
              <p14:nvPr/>
            </p14:nvContentPartPr>
            <p14:xfrm>
              <a:off x="8125585" y="1642138"/>
              <a:ext cx="2770560" cy="52560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4A506285-C72B-4BCE-8819-8C6EC30C542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116585" y="1633138"/>
                <a:ext cx="2788200" cy="54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C0743083-8841-4D99-887C-A91C7C4053C3}"/>
                  </a:ext>
                </a:extLst>
              </p14:cNvPr>
              <p14:cNvContentPartPr/>
              <p14:nvPr/>
            </p14:nvContentPartPr>
            <p14:xfrm>
              <a:off x="4929145" y="5101378"/>
              <a:ext cx="2582280" cy="53784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C0743083-8841-4D99-887C-A91C7C4053C3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920145" y="5092378"/>
                <a:ext cx="259992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73DCD27F-73B5-431D-8585-3AADD4F28159}"/>
                  </a:ext>
                </a:extLst>
              </p14:cNvPr>
              <p14:cNvContentPartPr/>
              <p14:nvPr/>
            </p14:nvContentPartPr>
            <p14:xfrm>
              <a:off x="7710505" y="5140978"/>
              <a:ext cx="376560" cy="48528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73DCD27F-73B5-431D-8585-3AADD4F28159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701505" y="5131978"/>
                <a:ext cx="394200" cy="50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B05B1381-1E4B-4852-8F71-1C43BE3C536F}"/>
                  </a:ext>
                </a:extLst>
              </p14:cNvPr>
              <p14:cNvContentPartPr/>
              <p14:nvPr/>
            </p14:nvContentPartPr>
            <p14:xfrm>
              <a:off x="8348785" y="4910938"/>
              <a:ext cx="521280" cy="47628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B05B1381-1E4B-4852-8F71-1C43BE3C536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339785" y="4901938"/>
                <a:ext cx="53892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BCF38891-C95B-4CB3-BA2B-F4AD2AB535FF}"/>
                  </a:ext>
                </a:extLst>
              </p14:cNvPr>
              <p14:cNvContentPartPr/>
              <p14:nvPr/>
            </p14:nvContentPartPr>
            <p14:xfrm>
              <a:off x="3595705" y="5108218"/>
              <a:ext cx="590400" cy="34488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BCF38891-C95B-4CB3-BA2B-F4AD2AB535FF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586705" y="5099218"/>
                <a:ext cx="60804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5EADB1CE-7C33-4669-AE3D-400D7563EE9F}"/>
                  </a:ext>
                </a:extLst>
              </p14:cNvPr>
              <p14:cNvContentPartPr/>
              <p14:nvPr/>
            </p14:nvContentPartPr>
            <p14:xfrm>
              <a:off x="2778865" y="5281738"/>
              <a:ext cx="516600" cy="38160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5EADB1CE-7C33-4669-AE3D-400D7563EE9F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769865" y="5272738"/>
                <a:ext cx="534240" cy="39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121C51BA-E8D8-498D-89B1-E6CF2F4C941D}"/>
                  </a:ext>
                </a:extLst>
              </p14:cNvPr>
              <p14:cNvContentPartPr/>
              <p14:nvPr/>
            </p14:nvContentPartPr>
            <p14:xfrm>
              <a:off x="1630105" y="5249338"/>
              <a:ext cx="957600" cy="71352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121C51BA-E8D8-498D-89B1-E6CF2F4C941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621105" y="5240338"/>
                <a:ext cx="975240" cy="73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FFB76391-1318-4FF0-95C4-B4D4756C0161}"/>
                  </a:ext>
                </a:extLst>
              </p14:cNvPr>
              <p14:cNvContentPartPr/>
              <p14:nvPr/>
            </p14:nvContentPartPr>
            <p14:xfrm>
              <a:off x="9902905" y="3547258"/>
              <a:ext cx="1791000" cy="84240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FFB76391-1318-4FF0-95C4-B4D4756C016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9893905" y="3538258"/>
                <a:ext cx="1808640" cy="86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DE23A9E3-966F-49EF-911D-45DB8679FED7}"/>
                  </a:ext>
                </a:extLst>
              </p14:cNvPr>
              <p14:cNvContentPartPr/>
              <p14:nvPr/>
            </p14:nvContentPartPr>
            <p14:xfrm>
              <a:off x="11043385" y="1366018"/>
              <a:ext cx="1129320" cy="816480"/>
            </p14:xfrm>
          </p:contentPart>
        </mc:Choice>
        <mc:Fallback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DE23A9E3-966F-49EF-911D-45DB8679FED7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1034385" y="1357018"/>
                <a:ext cx="1146960" cy="83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B0F29A52-534B-4551-AF12-535644AF828A}"/>
                  </a:ext>
                </a:extLst>
              </p14:cNvPr>
              <p14:cNvContentPartPr/>
              <p14:nvPr/>
            </p14:nvContentPartPr>
            <p14:xfrm>
              <a:off x="608425" y="2456098"/>
              <a:ext cx="1690920" cy="94428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B0F29A52-534B-4551-AF12-535644AF828A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599425" y="2447098"/>
                <a:ext cx="1708560" cy="9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47F5A45F-443D-431E-8480-F092E782DA35}"/>
                  </a:ext>
                </a:extLst>
              </p14:cNvPr>
              <p14:cNvContentPartPr/>
              <p14:nvPr/>
            </p14:nvContentPartPr>
            <p14:xfrm>
              <a:off x="346345" y="1032298"/>
              <a:ext cx="288000" cy="285840"/>
            </p14:xfrm>
          </p:contentPart>
        </mc:Choice>
        <mc:Fallback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47F5A45F-443D-431E-8480-F092E782DA35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37345" y="1023298"/>
                <a:ext cx="305640" cy="30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2011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E7A1D10-878F-4A87-A663-B054F55AF615}"/>
                  </a:ext>
                </a:extLst>
              </p14:cNvPr>
              <p14:cNvContentPartPr/>
              <p14:nvPr/>
            </p14:nvContentPartPr>
            <p14:xfrm>
              <a:off x="318985" y="828898"/>
              <a:ext cx="381960" cy="5709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E7A1D10-878F-4A87-A663-B054F55AF61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9985" y="819898"/>
                <a:ext cx="399600" cy="58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DBB7CA5-6D91-41BE-B83C-F85A1502ACE8}"/>
                  </a:ext>
                </a:extLst>
              </p14:cNvPr>
              <p14:cNvContentPartPr/>
              <p14:nvPr/>
            </p14:nvContentPartPr>
            <p14:xfrm>
              <a:off x="1656385" y="1003858"/>
              <a:ext cx="534240" cy="5547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DBB7CA5-6D91-41BE-B83C-F85A1502ACE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47385" y="994858"/>
                <a:ext cx="551880" cy="57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9B312A9C-BB05-4DD0-AC5E-A0F3161B8302}"/>
                  </a:ext>
                </a:extLst>
              </p14:cNvPr>
              <p14:cNvContentPartPr/>
              <p14:nvPr/>
            </p14:nvContentPartPr>
            <p14:xfrm>
              <a:off x="3294025" y="1128058"/>
              <a:ext cx="179280" cy="1807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9B312A9C-BB05-4DD0-AC5E-A0F3161B830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85025" y="1119058"/>
                <a:ext cx="19692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4D99D15D-60F3-4FDD-8D42-5AF3159E27FD}"/>
                  </a:ext>
                </a:extLst>
              </p14:cNvPr>
              <p14:cNvContentPartPr/>
              <p14:nvPr/>
            </p14:nvContentPartPr>
            <p14:xfrm>
              <a:off x="3779305" y="1203298"/>
              <a:ext cx="16200" cy="2124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4D99D15D-60F3-4FDD-8D42-5AF3159E27F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770305" y="1194298"/>
                <a:ext cx="3384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CD7E25C-0446-42F0-85C4-0FA635FFBEEC}"/>
                  </a:ext>
                </a:extLst>
              </p14:cNvPr>
              <p14:cNvContentPartPr/>
              <p14:nvPr/>
            </p14:nvContentPartPr>
            <p14:xfrm>
              <a:off x="3603985" y="1397338"/>
              <a:ext cx="188280" cy="1047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CD7E25C-0446-42F0-85C4-0FA635FFBEE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94985" y="1388338"/>
                <a:ext cx="205920" cy="1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0001EA41-1C12-4718-8F77-450BBF490722}"/>
                  </a:ext>
                </a:extLst>
              </p14:cNvPr>
              <p14:cNvContentPartPr/>
              <p14:nvPr/>
            </p14:nvContentPartPr>
            <p14:xfrm>
              <a:off x="4191145" y="1021498"/>
              <a:ext cx="85680" cy="5544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0001EA41-1C12-4718-8F77-450BBF490722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182145" y="1012498"/>
                <a:ext cx="10332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1469BF00-8E91-4E1C-AFF2-956D1A41EFAC}"/>
                  </a:ext>
                </a:extLst>
              </p14:cNvPr>
              <p14:cNvContentPartPr/>
              <p14:nvPr/>
            </p14:nvContentPartPr>
            <p14:xfrm>
              <a:off x="5713225" y="919978"/>
              <a:ext cx="997200" cy="49464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1469BF00-8E91-4E1C-AFF2-956D1A41EFA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704225" y="910978"/>
                <a:ext cx="1014840" cy="51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612B4B7E-6240-4A40-ABC5-92E63C1C9E59}"/>
                  </a:ext>
                </a:extLst>
              </p14:cNvPr>
              <p14:cNvContentPartPr/>
              <p14:nvPr/>
            </p14:nvContentPartPr>
            <p14:xfrm>
              <a:off x="4228585" y="1164418"/>
              <a:ext cx="412560" cy="17064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612B4B7E-6240-4A40-ABC5-92E63C1C9E5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219585" y="1155418"/>
                <a:ext cx="43020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4D7FF7E1-4C8B-4045-849D-ACB99A61FC3C}"/>
                  </a:ext>
                </a:extLst>
              </p14:cNvPr>
              <p14:cNvContentPartPr/>
              <p14:nvPr/>
            </p14:nvContentPartPr>
            <p14:xfrm>
              <a:off x="2362705" y="936538"/>
              <a:ext cx="683280" cy="42696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4D7FF7E1-4C8B-4045-849D-ACB99A61FC3C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353705" y="927538"/>
                <a:ext cx="700920" cy="44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01E809C1-A285-4718-A37B-FC75BF5EE711}"/>
                  </a:ext>
                </a:extLst>
              </p14:cNvPr>
              <p14:cNvContentPartPr/>
              <p14:nvPr/>
            </p14:nvContentPartPr>
            <p14:xfrm>
              <a:off x="4366465" y="1944538"/>
              <a:ext cx="157680" cy="2937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01E809C1-A285-4718-A37B-FC75BF5EE711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357465" y="1935538"/>
                <a:ext cx="175320" cy="31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16EF8B74-AF94-42A4-81C0-C4F0ECD131D8}"/>
                  </a:ext>
                </a:extLst>
              </p14:cNvPr>
              <p14:cNvContentPartPr/>
              <p14:nvPr/>
            </p14:nvContentPartPr>
            <p14:xfrm>
              <a:off x="4434505" y="1783258"/>
              <a:ext cx="126000" cy="4824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16EF8B74-AF94-42A4-81C0-C4F0ECD131D8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425505" y="1774258"/>
                <a:ext cx="14364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781638E2-E973-4702-871C-1E3F51F39D68}"/>
                  </a:ext>
                </a:extLst>
              </p14:cNvPr>
              <p14:cNvContentPartPr/>
              <p14:nvPr/>
            </p14:nvContentPartPr>
            <p14:xfrm>
              <a:off x="5581465" y="1851298"/>
              <a:ext cx="36720" cy="3600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781638E2-E973-4702-871C-1E3F51F39D68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572465" y="1842298"/>
                <a:ext cx="5436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74309066-F910-450C-B2AA-4EEFECE578BF}"/>
                  </a:ext>
                </a:extLst>
              </p14:cNvPr>
              <p14:cNvContentPartPr/>
              <p14:nvPr/>
            </p14:nvContentPartPr>
            <p14:xfrm>
              <a:off x="5429905" y="2016178"/>
              <a:ext cx="185040" cy="23832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74309066-F910-450C-B2AA-4EEFECE578BF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420905" y="2007178"/>
                <a:ext cx="20268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81C65843-6CF9-4044-BFB9-D6C01C1FBAAC}"/>
                  </a:ext>
                </a:extLst>
              </p14:cNvPr>
              <p14:cNvContentPartPr/>
              <p14:nvPr/>
            </p14:nvContentPartPr>
            <p14:xfrm>
              <a:off x="6166465" y="1947778"/>
              <a:ext cx="130680" cy="28908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81C65843-6CF9-4044-BFB9-D6C01C1FBAAC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157465" y="1938778"/>
                <a:ext cx="148320" cy="3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45C69978-B1B5-4848-A081-45F671C43AD2}"/>
                  </a:ext>
                </a:extLst>
              </p14:cNvPr>
              <p14:cNvContentPartPr/>
              <p14:nvPr/>
            </p14:nvContentPartPr>
            <p14:xfrm>
              <a:off x="6171145" y="1801618"/>
              <a:ext cx="94320" cy="8352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45C69978-B1B5-4848-A081-45F671C43AD2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6162145" y="1792618"/>
                <a:ext cx="11196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BA6AC367-506B-4556-B218-34DECBECAA00}"/>
                  </a:ext>
                </a:extLst>
              </p14:cNvPr>
              <p14:cNvContentPartPr/>
              <p14:nvPr/>
            </p14:nvContentPartPr>
            <p14:xfrm>
              <a:off x="6875305" y="1693258"/>
              <a:ext cx="507960" cy="465120"/>
            </p14:xfrm>
          </p:contentPart>
        </mc:Choice>
        <mc:Fallback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BA6AC367-506B-4556-B218-34DECBECAA00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6866305" y="1684258"/>
                <a:ext cx="525600" cy="48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D72EFE9F-6C22-480F-9975-A41F7D1068BC}"/>
                  </a:ext>
                </a:extLst>
              </p14:cNvPr>
              <p14:cNvContentPartPr/>
              <p14:nvPr/>
            </p14:nvContentPartPr>
            <p14:xfrm>
              <a:off x="6499465" y="1877578"/>
              <a:ext cx="262440" cy="21852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D72EFE9F-6C22-480F-9975-A41F7D1068BC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6490465" y="1868578"/>
                <a:ext cx="2800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76B12755-D97A-429A-BE43-68DE5CAA2B38}"/>
                  </a:ext>
                </a:extLst>
              </p14:cNvPr>
              <p14:cNvContentPartPr/>
              <p14:nvPr/>
            </p14:nvContentPartPr>
            <p14:xfrm>
              <a:off x="4683625" y="1914298"/>
              <a:ext cx="596880" cy="169560"/>
            </p14:xfrm>
          </p:contentPart>
        </mc:Choice>
        <mc:Fallback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76B12755-D97A-429A-BE43-68DE5CAA2B38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674625" y="1905298"/>
                <a:ext cx="61452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AA1C18EF-2541-4C83-9FB6-D5F5F5B56DC2}"/>
                  </a:ext>
                </a:extLst>
              </p14:cNvPr>
              <p14:cNvContentPartPr/>
              <p14:nvPr/>
            </p14:nvContentPartPr>
            <p14:xfrm>
              <a:off x="3137785" y="1875058"/>
              <a:ext cx="853920" cy="370080"/>
            </p14:xfrm>
          </p:contentPart>
        </mc:Choice>
        <mc:Fallback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AA1C18EF-2541-4C83-9FB6-D5F5F5B56DC2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3128785" y="1866058"/>
                <a:ext cx="871560" cy="3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A5BBF748-CA69-4224-BA9F-F4C0689DFD9F}"/>
                  </a:ext>
                </a:extLst>
              </p14:cNvPr>
              <p14:cNvContentPartPr/>
              <p14:nvPr/>
            </p14:nvContentPartPr>
            <p14:xfrm>
              <a:off x="2437945" y="2508298"/>
              <a:ext cx="306360" cy="524880"/>
            </p14:xfrm>
          </p:contentPart>
        </mc:Choice>
        <mc:Fallback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A5BBF748-CA69-4224-BA9F-F4C0689DFD9F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2428945" y="2499298"/>
                <a:ext cx="324000" cy="54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50E7A31A-E96D-4F2E-B587-37532057ED31}"/>
                  </a:ext>
                </a:extLst>
              </p14:cNvPr>
              <p14:cNvContentPartPr/>
              <p14:nvPr/>
            </p14:nvContentPartPr>
            <p14:xfrm>
              <a:off x="1724065" y="4227298"/>
              <a:ext cx="196200" cy="534960"/>
            </p14:xfrm>
          </p:contentPart>
        </mc:Choice>
        <mc:Fallback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50E7A31A-E96D-4F2E-B587-37532057ED31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1715065" y="4218298"/>
                <a:ext cx="213840" cy="55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63DB20D9-902E-442C-BBBC-F18890DF4336}"/>
                  </a:ext>
                </a:extLst>
              </p14:cNvPr>
              <p14:cNvContentPartPr/>
              <p14:nvPr/>
            </p14:nvContentPartPr>
            <p14:xfrm>
              <a:off x="2783545" y="3575698"/>
              <a:ext cx="108000" cy="408600"/>
            </p14:xfrm>
          </p:contentPart>
        </mc:Choice>
        <mc:Fallback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63DB20D9-902E-442C-BBBC-F18890DF4336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2774545" y="3566698"/>
                <a:ext cx="125640" cy="42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A03D6A5C-768F-42D6-9213-AD3B9CA4E1DF}"/>
                  </a:ext>
                </a:extLst>
              </p14:cNvPr>
              <p14:cNvContentPartPr/>
              <p14:nvPr/>
            </p14:nvContentPartPr>
            <p14:xfrm>
              <a:off x="1631545" y="1677778"/>
              <a:ext cx="1211760" cy="688320"/>
            </p14:xfrm>
          </p:contentPart>
        </mc:Choice>
        <mc:Fallback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A03D6A5C-768F-42D6-9213-AD3B9CA4E1DF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1622545" y="1668778"/>
                <a:ext cx="1229400" cy="70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E53B9565-2767-486F-B646-A600323C55CB}"/>
                  </a:ext>
                </a:extLst>
              </p14:cNvPr>
              <p14:cNvContentPartPr/>
              <p14:nvPr/>
            </p14:nvContentPartPr>
            <p14:xfrm>
              <a:off x="3595705" y="2978818"/>
              <a:ext cx="190080" cy="322920"/>
            </p14:xfrm>
          </p:contentPart>
        </mc:Choice>
        <mc:Fallback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E53B9565-2767-486F-B646-A600323C55CB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3586705" y="2969818"/>
                <a:ext cx="207720" cy="34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B61DEA31-80B5-4782-8392-D709E404C6B1}"/>
                  </a:ext>
                </a:extLst>
              </p14:cNvPr>
              <p14:cNvContentPartPr/>
              <p14:nvPr/>
            </p14:nvContentPartPr>
            <p14:xfrm>
              <a:off x="3918985" y="3147658"/>
              <a:ext cx="28080" cy="25200"/>
            </p14:xfrm>
          </p:contentPart>
        </mc:Choice>
        <mc:Fallback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B61DEA31-80B5-4782-8392-D709E404C6B1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3909985" y="3138658"/>
                <a:ext cx="4572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36D92F8F-E0E6-45EE-A454-C6FFDF73FEE3}"/>
                  </a:ext>
                </a:extLst>
              </p14:cNvPr>
              <p14:cNvContentPartPr/>
              <p14:nvPr/>
            </p14:nvContentPartPr>
            <p14:xfrm>
              <a:off x="4144345" y="3055498"/>
              <a:ext cx="185040" cy="186840"/>
            </p14:xfrm>
          </p:contentPart>
        </mc:Choice>
        <mc:Fallback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36D92F8F-E0E6-45EE-A454-C6FFDF73FEE3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4135345" y="3046498"/>
                <a:ext cx="20268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458F7D94-9177-4150-A82B-C6E61C7826B7}"/>
                  </a:ext>
                </a:extLst>
              </p14:cNvPr>
              <p14:cNvContentPartPr/>
              <p14:nvPr/>
            </p14:nvContentPartPr>
            <p14:xfrm>
              <a:off x="4474105" y="3184378"/>
              <a:ext cx="25200" cy="5040"/>
            </p14:xfrm>
          </p:contentPart>
        </mc:Choice>
        <mc:Fallback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458F7D94-9177-4150-A82B-C6E61C7826B7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4465105" y="3175378"/>
                <a:ext cx="4284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D5902E3D-9908-4C17-B6DD-AB23CD3D58E3}"/>
                  </a:ext>
                </a:extLst>
              </p14:cNvPr>
              <p14:cNvContentPartPr/>
              <p14:nvPr/>
            </p14:nvContentPartPr>
            <p14:xfrm>
              <a:off x="4630345" y="2831938"/>
              <a:ext cx="763920" cy="406800"/>
            </p14:xfrm>
          </p:contentPart>
        </mc:Choice>
        <mc:Fallback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D5902E3D-9908-4C17-B6DD-AB23CD3D58E3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4621345" y="2822938"/>
                <a:ext cx="781560" cy="42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93A342A4-0ED7-4457-81C1-3D7AA072FF3A}"/>
                  </a:ext>
                </a:extLst>
              </p14:cNvPr>
              <p14:cNvContentPartPr/>
              <p14:nvPr/>
            </p14:nvContentPartPr>
            <p14:xfrm>
              <a:off x="7053145" y="2892058"/>
              <a:ext cx="56880" cy="34920"/>
            </p14:xfrm>
          </p:contentPart>
        </mc:Choice>
        <mc:Fallback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93A342A4-0ED7-4457-81C1-3D7AA072FF3A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7044145" y="2883058"/>
                <a:ext cx="7452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18F935BB-0FD0-4968-8F8E-8998850A5520}"/>
                  </a:ext>
                </a:extLst>
              </p14:cNvPr>
              <p14:cNvContentPartPr/>
              <p14:nvPr/>
            </p14:nvContentPartPr>
            <p14:xfrm>
              <a:off x="6945865" y="3116698"/>
              <a:ext cx="214560" cy="148320"/>
            </p14:xfrm>
          </p:contentPart>
        </mc:Choice>
        <mc:Fallback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18F935BB-0FD0-4968-8F8E-8998850A5520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6936865" y="3107698"/>
                <a:ext cx="23220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04B4A85B-2618-4FFE-987A-128FC0D6C95E}"/>
                  </a:ext>
                </a:extLst>
              </p14:cNvPr>
              <p14:cNvContentPartPr/>
              <p14:nvPr/>
            </p14:nvContentPartPr>
            <p14:xfrm>
              <a:off x="5570665" y="2656258"/>
              <a:ext cx="1199520" cy="596160"/>
            </p14:xfrm>
          </p:contentPart>
        </mc:Choice>
        <mc:Fallback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04B4A85B-2618-4FFE-987A-128FC0D6C95E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5561665" y="2647258"/>
                <a:ext cx="1217160" cy="61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451686C9-3CE7-404D-AE8A-17ABD9BB67A4}"/>
                  </a:ext>
                </a:extLst>
              </p14:cNvPr>
              <p14:cNvContentPartPr/>
              <p14:nvPr/>
            </p14:nvContentPartPr>
            <p14:xfrm>
              <a:off x="4785145" y="1161538"/>
              <a:ext cx="687960" cy="32904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451686C9-3CE7-404D-AE8A-17ABD9BB67A4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4776145" y="1152538"/>
                <a:ext cx="70560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6926A6DE-0452-4EF1-A554-01FBD7D5BFA3}"/>
                  </a:ext>
                </a:extLst>
              </p14:cNvPr>
              <p14:cNvContentPartPr/>
              <p14:nvPr/>
            </p14:nvContentPartPr>
            <p14:xfrm>
              <a:off x="10474225" y="1929778"/>
              <a:ext cx="591840" cy="588600"/>
            </p14:xfrm>
          </p:contentPart>
        </mc:Choice>
        <mc:Fallback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6926A6DE-0452-4EF1-A554-01FBD7D5BFA3}"/>
                  </a:ext>
                </a:extLst>
              </p:cNvPr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0465225" y="1920778"/>
                <a:ext cx="609480" cy="60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E4CE6D1B-4C09-4270-90FC-7DA98B5E16F6}"/>
                  </a:ext>
                </a:extLst>
              </p14:cNvPr>
              <p14:cNvContentPartPr/>
              <p14:nvPr/>
            </p14:nvContentPartPr>
            <p14:xfrm>
              <a:off x="10075345" y="2363938"/>
              <a:ext cx="203040" cy="232200"/>
            </p14:xfrm>
          </p:contentPart>
        </mc:Choice>
        <mc:Fallback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E4CE6D1B-4C09-4270-90FC-7DA98B5E16F6}"/>
                  </a:ext>
                </a:extLst>
              </p:cNvPr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10066345" y="2354938"/>
                <a:ext cx="22068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BCD40637-F691-4BA8-B54B-CC2BE1834BDB}"/>
                  </a:ext>
                </a:extLst>
              </p14:cNvPr>
              <p14:cNvContentPartPr/>
              <p14:nvPr/>
            </p14:nvContentPartPr>
            <p14:xfrm>
              <a:off x="9060145" y="2001418"/>
              <a:ext cx="896760" cy="546120"/>
            </p14:xfrm>
          </p:contentPart>
        </mc:Choice>
        <mc:Fallback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BCD40637-F691-4BA8-B54B-CC2BE1834BDB}"/>
                  </a:ext>
                </a:extLst>
              </p:cNvPr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9051145" y="1992418"/>
                <a:ext cx="914400" cy="56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">
            <p14:nvContentPartPr>
              <p14:cNvPr id="239" name="Ink 238">
                <a:extLst>
                  <a:ext uri="{FF2B5EF4-FFF2-40B4-BE49-F238E27FC236}">
                    <a16:creationId xmlns:a16="http://schemas.microsoft.com/office/drawing/2014/main" id="{C5F1C555-32AB-4CA8-B7DC-16E4616D228C}"/>
                  </a:ext>
                </a:extLst>
              </p14:cNvPr>
              <p14:cNvContentPartPr/>
              <p14:nvPr/>
            </p14:nvContentPartPr>
            <p14:xfrm>
              <a:off x="3506425" y="4064578"/>
              <a:ext cx="133560" cy="177840"/>
            </p14:xfrm>
          </p:contentPart>
        </mc:Choice>
        <mc:Fallback>
          <p:pic>
            <p:nvPicPr>
              <p:cNvPr id="239" name="Ink 238">
                <a:extLst>
                  <a:ext uri="{FF2B5EF4-FFF2-40B4-BE49-F238E27FC236}">
                    <a16:creationId xmlns:a16="http://schemas.microsoft.com/office/drawing/2014/main" id="{C5F1C555-32AB-4CA8-B7DC-16E4616D228C}"/>
                  </a:ext>
                </a:extLst>
              </p:cNvPr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3497425" y="4055578"/>
                <a:ext cx="15120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1A148A42-1F96-41AA-98F5-94779C9BDA0C}"/>
                  </a:ext>
                </a:extLst>
              </p14:cNvPr>
              <p14:cNvContentPartPr/>
              <p14:nvPr/>
            </p14:nvContentPartPr>
            <p14:xfrm>
              <a:off x="3814945" y="4095178"/>
              <a:ext cx="349920" cy="164160"/>
            </p14:xfrm>
          </p:contentPart>
        </mc:Choice>
        <mc:Fallback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1A148A42-1F96-41AA-98F5-94779C9BDA0C}"/>
                  </a:ext>
                </a:extLst>
              </p:cNvPr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3805945" y="4086178"/>
                <a:ext cx="36756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ADB8AB93-9842-48EF-BAED-04A15CBA4F5E}"/>
                  </a:ext>
                </a:extLst>
              </p14:cNvPr>
              <p14:cNvContentPartPr/>
              <p14:nvPr/>
            </p14:nvContentPartPr>
            <p14:xfrm>
              <a:off x="4523785" y="4091578"/>
              <a:ext cx="313200" cy="175320"/>
            </p14:xfrm>
          </p:contentPart>
        </mc:Choice>
        <mc:Fallback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ADB8AB93-9842-48EF-BAED-04A15CBA4F5E}"/>
                  </a:ext>
                </a:extLst>
              </p:cNvPr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4514785" y="4082578"/>
                <a:ext cx="33084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B1F001E2-54B6-4C41-9954-554C64309858}"/>
                  </a:ext>
                </a:extLst>
              </p14:cNvPr>
              <p14:cNvContentPartPr/>
              <p14:nvPr/>
            </p14:nvContentPartPr>
            <p14:xfrm>
              <a:off x="3610825" y="4504858"/>
              <a:ext cx="15120" cy="230040"/>
            </p14:xfrm>
          </p:contentPart>
        </mc:Choice>
        <mc:Fallback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B1F001E2-54B6-4C41-9954-554C64309858}"/>
                  </a:ext>
                </a:extLst>
              </p:cNvPr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3601825" y="4495858"/>
                <a:ext cx="3276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9E945BAB-E67F-46A2-AD28-49E39E535A29}"/>
                  </a:ext>
                </a:extLst>
              </p14:cNvPr>
              <p14:cNvContentPartPr/>
              <p14:nvPr/>
            </p14:nvContentPartPr>
            <p14:xfrm>
              <a:off x="3816745" y="4572898"/>
              <a:ext cx="280440" cy="132480"/>
            </p14:xfrm>
          </p:contentPart>
        </mc:Choice>
        <mc:Fallback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9E945BAB-E67F-46A2-AD28-49E39E535A29}"/>
                  </a:ext>
                </a:extLst>
              </p:cNvPr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3807745" y="4563898"/>
                <a:ext cx="29808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C7276CCC-1394-4F91-98E3-A162841510E6}"/>
                  </a:ext>
                </a:extLst>
              </p14:cNvPr>
              <p14:cNvContentPartPr/>
              <p14:nvPr/>
            </p14:nvContentPartPr>
            <p14:xfrm>
              <a:off x="4566625" y="4603498"/>
              <a:ext cx="278640" cy="117000"/>
            </p14:xfrm>
          </p:contentPart>
        </mc:Choice>
        <mc:Fallback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C7276CCC-1394-4F91-98E3-A162841510E6}"/>
                  </a:ext>
                </a:extLst>
              </p:cNvPr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4557625" y="4594498"/>
                <a:ext cx="296280" cy="1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2B86AC10-FF34-4FF3-8B72-ED2749ABDD42}"/>
                  </a:ext>
                </a:extLst>
              </p14:cNvPr>
              <p14:cNvContentPartPr/>
              <p14:nvPr/>
            </p14:nvContentPartPr>
            <p14:xfrm>
              <a:off x="4633945" y="5073658"/>
              <a:ext cx="295560" cy="123480"/>
            </p14:xfrm>
          </p:contentPart>
        </mc:Choice>
        <mc:Fallback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2B86AC10-FF34-4FF3-8B72-ED2749ABDD42}"/>
                  </a:ext>
                </a:extLst>
              </p:cNvPr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4624945" y="5064658"/>
                <a:ext cx="31320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FA69EBDF-8FE5-458B-8204-C9BD9E9E3D98}"/>
                  </a:ext>
                </a:extLst>
              </p14:cNvPr>
              <p14:cNvContentPartPr/>
              <p14:nvPr/>
            </p14:nvContentPartPr>
            <p14:xfrm>
              <a:off x="3656905" y="5373178"/>
              <a:ext cx="50040" cy="266040"/>
            </p14:xfrm>
          </p:contentPart>
        </mc:Choice>
        <mc:Fallback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FA69EBDF-8FE5-458B-8204-C9BD9E9E3D98}"/>
                  </a:ext>
                </a:extLst>
              </p:cNvPr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3647905" y="5364178"/>
                <a:ext cx="6768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">
            <p14:nvContentPartPr>
              <p14:cNvPr id="249" name="Ink 248">
                <a:extLst>
                  <a:ext uri="{FF2B5EF4-FFF2-40B4-BE49-F238E27FC236}">
                    <a16:creationId xmlns:a16="http://schemas.microsoft.com/office/drawing/2014/main" id="{D9B3562E-CBF5-4EAE-97B5-916F9C5BC75F}"/>
                  </a:ext>
                </a:extLst>
              </p14:cNvPr>
              <p14:cNvContentPartPr/>
              <p14:nvPr/>
            </p14:nvContentPartPr>
            <p14:xfrm>
              <a:off x="3642145" y="5802658"/>
              <a:ext cx="30240" cy="187920"/>
            </p14:xfrm>
          </p:contentPart>
        </mc:Choice>
        <mc:Fallback>
          <p:pic>
            <p:nvPicPr>
              <p:cNvPr id="249" name="Ink 248">
                <a:extLst>
                  <a:ext uri="{FF2B5EF4-FFF2-40B4-BE49-F238E27FC236}">
                    <a16:creationId xmlns:a16="http://schemas.microsoft.com/office/drawing/2014/main" id="{D9B3562E-CBF5-4EAE-97B5-916F9C5BC75F}"/>
                  </a:ext>
                </a:extLst>
              </p:cNvPr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3633145" y="5793658"/>
                <a:ext cx="4788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1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C95D6904-86FE-48DD-81CC-E9EA8EAF1531}"/>
                  </a:ext>
                </a:extLst>
              </p14:cNvPr>
              <p14:cNvContentPartPr/>
              <p14:nvPr/>
            </p14:nvContentPartPr>
            <p14:xfrm>
              <a:off x="4172785" y="6165538"/>
              <a:ext cx="373680" cy="145440"/>
            </p14:xfrm>
          </p:contentPart>
        </mc:Choice>
        <mc:Fallback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C95D6904-86FE-48DD-81CC-E9EA8EAF1531}"/>
                  </a:ext>
                </a:extLst>
              </p:cNvPr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4163785" y="6156538"/>
                <a:ext cx="39132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3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CADAE625-0262-41FB-BAB5-E6774D2E35F0}"/>
                  </a:ext>
                </a:extLst>
              </p14:cNvPr>
              <p14:cNvContentPartPr/>
              <p14:nvPr/>
            </p14:nvContentPartPr>
            <p14:xfrm>
              <a:off x="4871185" y="6215938"/>
              <a:ext cx="273960" cy="191520"/>
            </p14:xfrm>
          </p:contentPart>
        </mc:Choice>
        <mc:Fallback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CADAE625-0262-41FB-BAB5-E6774D2E35F0}"/>
                  </a:ext>
                </a:extLst>
              </p:cNvPr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4862185" y="6206938"/>
                <a:ext cx="291600" cy="20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">
            <p14:nvContentPartPr>
              <p14:cNvPr id="255" name="Ink 254">
                <a:extLst>
                  <a:ext uri="{FF2B5EF4-FFF2-40B4-BE49-F238E27FC236}">
                    <a16:creationId xmlns:a16="http://schemas.microsoft.com/office/drawing/2014/main" id="{DD7B0927-7D6E-42CE-8AAA-655FBA5DA437}"/>
                  </a:ext>
                </a:extLst>
              </p14:cNvPr>
              <p14:cNvContentPartPr/>
              <p14:nvPr/>
            </p14:nvContentPartPr>
            <p14:xfrm>
              <a:off x="3187105" y="6139258"/>
              <a:ext cx="608400" cy="150840"/>
            </p14:xfrm>
          </p:contentPart>
        </mc:Choice>
        <mc:Fallback>
          <p:pic>
            <p:nvPicPr>
              <p:cNvPr id="255" name="Ink 254">
                <a:extLst>
                  <a:ext uri="{FF2B5EF4-FFF2-40B4-BE49-F238E27FC236}">
                    <a16:creationId xmlns:a16="http://schemas.microsoft.com/office/drawing/2014/main" id="{DD7B0927-7D6E-42CE-8AAA-655FBA5DA437}"/>
                  </a:ext>
                </a:extLst>
              </p:cNvPr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3178105" y="6130258"/>
                <a:ext cx="62604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FD82056F-27D5-4AB4-BE22-554569C15512}"/>
                  </a:ext>
                </a:extLst>
              </p14:cNvPr>
              <p14:cNvContentPartPr/>
              <p14:nvPr/>
            </p14:nvContentPartPr>
            <p14:xfrm>
              <a:off x="3635305" y="4959898"/>
              <a:ext cx="485640" cy="226440"/>
            </p14:xfrm>
          </p:contentPart>
        </mc:Choice>
        <mc:Fallback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FD82056F-27D5-4AB4-BE22-554569C15512}"/>
                  </a:ext>
                </a:extLst>
              </p:cNvPr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3626305" y="4950898"/>
                <a:ext cx="50328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BFFBFB98-D958-44E6-930D-91FDD8E6A0B0}"/>
                  </a:ext>
                </a:extLst>
              </p14:cNvPr>
              <p14:cNvContentPartPr/>
              <p14:nvPr/>
            </p14:nvContentPartPr>
            <p14:xfrm>
              <a:off x="6220465" y="4395418"/>
              <a:ext cx="539640" cy="143280"/>
            </p14:xfrm>
          </p:contentPart>
        </mc:Choice>
        <mc:Fallback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BFFBFB98-D958-44E6-930D-91FDD8E6A0B0}"/>
                  </a:ext>
                </a:extLst>
              </p:cNvPr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6211429" y="4386418"/>
                <a:ext cx="557351" cy="16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1">
            <p14:nvContentPartPr>
              <p14:cNvPr id="258" name="Ink 257">
                <a:extLst>
                  <a:ext uri="{FF2B5EF4-FFF2-40B4-BE49-F238E27FC236}">
                    <a16:creationId xmlns:a16="http://schemas.microsoft.com/office/drawing/2014/main" id="{FAAFB4C8-2EE4-47E8-AF42-085C5E0661DE}"/>
                  </a:ext>
                </a:extLst>
              </p14:cNvPr>
              <p14:cNvContentPartPr/>
              <p14:nvPr/>
            </p14:nvContentPartPr>
            <p14:xfrm>
              <a:off x="7071145" y="4247098"/>
              <a:ext cx="307080" cy="332280"/>
            </p14:xfrm>
          </p:contentPart>
        </mc:Choice>
        <mc:Fallback>
          <p:pic>
            <p:nvPicPr>
              <p:cNvPr id="258" name="Ink 257">
                <a:extLst>
                  <a:ext uri="{FF2B5EF4-FFF2-40B4-BE49-F238E27FC236}">
                    <a16:creationId xmlns:a16="http://schemas.microsoft.com/office/drawing/2014/main" id="{FAAFB4C8-2EE4-47E8-AF42-085C5E0661DE}"/>
                  </a:ext>
                </a:extLst>
              </p:cNvPr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7062145" y="4238098"/>
                <a:ext cx="324720" cy="34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3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091D83C3-89F9-48A6-A249-85CE32CA53FE}"/>
                  </a:ext>
                </a:extLst>
              </p14:cNvPr>
              <p14:cNvContentPartPr/>
              <p14:nvPr/>
            </p14:nvContentPartPr>
            <p14:xfrm>
              <a:off x="7655065" y="3981778"/>
              <a:ext cx="182880" cy="677880"/>
            </p14:xfrm>
          </p:contentPart>
        </mc:Choice>
        <mc:Fallback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091D83C3-89F9-48A6-A249-85CE32CA53FE}"/>
                  </a:ext>
                </a:extLst>
              </p:cNvPr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7646065" y="3972778"/>
                <a:ext cx="200520" cy="69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5">
            <p14:nvContentPartPr>
              <p14:cNvPr id="265" name="Ink 264">
                <a:extLst>
                  <a:ext uri="{FF2B5EF4-FFF2-40B4-BE49-F238E27FC236}">
                    <a16:creationId xmlns:a16="http://schemas.microsoft.com/office/drawing/2014/main" id="{DE58E1E6-7569-419D-8D3E-BCAA80B2800C}"/>
                  </a:ext>
                </a:extLst>
              </p14:cNvPr>
              <p14:cNvContentPartPr/>
              <p14:nvPr/>
            </p14:nvContentPartPr>
            <p14:xfrm>
              <a:off x="7987345" y="3988258"/>
              <a:ext cx="1811160" cy="667080"/>
            </p14:xfrm>
          </p:contentPart>
        </mc:Choice>
        <mc:Fallback>
          <p:pic>
            <p:nvPicPr>
              <p:cNvPr id="265" name="Ink 264">
                <a:extLst>
                  <a:ext uri="{FF2B5EF4-FFF2-40B4-BE49-F238E27FC236}">
                    <a16:creationId xmlns:a16="http://schemas.microsoft.com/office/drawing/2014/main" id="{DE58E1E6-7569-419D-8D3E-BCAA80B2800C}"/>
                  </a:ext>
                </a:extLst>
              </p:cNvPr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7978345" y="3979258"/>
                <a:ext cx="1828800" cy="68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6387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E7A1D10-878F-4A87-A663-B054F55AF615}"/>
                  </a:ext>
                </a:extLst>
              </p14:cNvPr>
              <p14:cNvContentPartPr/>
              <p14:nvPr/>
            </p14:nvContentPartPr>
            <p14:xfrm>
              <a:off x="318985" y="828898"/>
              <a:ext cx="381960" cy="5709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E7A1D10-878F-4A87-A663-B054F55AF61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9985" y="819898"/>
                <a:ext cx="399600" cy="58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DBB7CA5-6D91-41BE-B83C-F85A1502ACE8}"/>
                  </a:ext>
                </a:extLst>
              </p14:cNvPr>
              <p14:cNvContentPartPr/>
              <p14:nvPr/>
            </p14:nvContentPartPr>
            <p14:xfrm>
              <a:off x="1656385" y="1003858"/>
              <a:ext cx="534240" cy="5547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DBB7CA5-6D91-41BE-B83C-F85A1502ACE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47385" y="994858"/>
                <a:ext cx="551880" cy="57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9B312A9C-BB05-4DD0-AC5E-A0F3161B8302}"/>
                  </a:ext>
                </a:extLst>
              </p14:cNvPr>
              <p14:cNvContentPartPr/>
              <p14:nvPr/>
            </p14:nvContentPartPr>
            <p14:xfrm>
              <a:off x="3294025" y="1128058"/>
              <a:ext cx="179280" cy="1807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9B312A9C-BB05-4DD0-AC5E-A0F3161B830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85025" y="1119058"/>
                <a:ext cx="19692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4D99D15D-60F3-4FDD-8D42-5AF3159E27FD}"/>
                  </a:ext>
                </a:extLst>
              </p14:cNvPr>
              <p14:cNvContentPartPr/>
              <p14:nvPr/>
            </p14:nvContentPartPr>
            <p14:xfrm>
              <a:off x="3779305" y="1203298"/>
              <a:ext cx="16200" cy="2124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4D99D15D-60F3-4FDD-8D42-5AF3159E27F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770305" y="1194298"/>
                <a:ext cx="3384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CD7E25C-0446-42F0-85C4-0FA635FFBEEC}"/>
                  </a:ext>
                </a:extLst>
              </p14:cNvPr>
              <p14:cNvContentPartPr/>
              <p14:nvPr/>
            </p14:nvContentPartPr>
            <p14:xfrm>
              <a:off x="3603985" y="1397338"/>
              <a:ext cx="188280" cy="1047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CD7E25C-0446-42F0-85C4-0FA635FFBEE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94985" y="1388338"/>
                <a:ext cx="205920" cy="1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0001EA41-1C12-4718-8F77-450BBF490722}"/>
                  </a:ext>
                </a:extLst>
              </p14:cNvPr>
              <p14:cNvContentPartPr/>
              <p14:nvPr/>
            </p14:nvContentPartPr>
            <p14:xfrm>
              <a:off x="4191145" y="1021498"/>
              <a:ext cx="85680" cy="5544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0001EA41-1C12-4718-8F77-450BBF490722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182145" y="1012498"/>
                <a:ext cx="10332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1469BF00-8E91-4E1C-AFF2-956D1A41EFAC}"/>
                  </a:ext>
                </a:extLst>
              </p14:cNvPr>
              <p14:cNvContentPartPr/>
              <p14:nvPr/>
            </p14:nvContentPartPr>
            <p14:xfrm>
              <a:off x="5713225" y="919978"/>
              <a:ext cx="997200" cy="49464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1469BF00-8E91-4E1C-AFF2-956D1A41EFA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704225" y="910978"/>
                <a:ext cx="1014840" cy="51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612B4B7E-6240-4A40-ABC5-92E63C1C9E59}"/>
                  </a:ext>
                </a:extLst>
              </p14:cNvPr>
              <p14:cNvContentPartPr/>
              <p14:nvPr/>
            </p14:nvContentPartPr>
            <p14:xfrm>
              <a:off x="4228585" y="1164418"/>
              <a:ext cx="412560" cy="17064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612B4B7E-6240-4A40-ABC5-92E63C1C9E59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219585" y="1155418"/>
                <a:ext cx="43020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4D7FF7E1-4C8B-4045-849D-ACB99A61FC3C}"/>
                  </a:ext>
                </a:extLst>
              </p14:cNvPr>
              <p14:cNvContentPartPr/>
              <p14:nvPr/>
            </p14:nvContentPartPr>
            <p14:xfrm>
              <a:off x="2362705" y="936538"/>
              <a:ext cx="683280" cy="42696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4D7FF7E1-4C8B-4045-849D-ACB99A61FC3C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353705" y="927538"/>
                <a:ext cx="700920" cy="44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01E809C1-A285-4718-A37B-FC75BF5EE711}"/>
                  </a:ext>
                </a:extLst>
              </p14:cNvPr>
              <p14:cNvContentPartPr/>
              <p14:nvPr/>
            </p14:nvContentPartPr>
            <p14:xfrm>
              <a:off x="4366465" y="1944538"/>
              <a:ext cx="157680" cy="2937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01E809C1-A285-4718-A37B-FC75BF5EE711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357465" y="1935538"/>
                <a:ext cx="175320" cy="31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16EF8B74-AF94-42A4-81C0-C4F0ECD131D8}"/>
                  </a:ext>
                </a:extLst>
              </p14:cNvPr>
              <p14:cNvContentPartPr/>
              <p14:nvPr/>
            </p14:nvContentPartPr>
            <p14:xfrm>
              <a:off x="4434505" y="1783258"/>
              <a:ext cx="126000" cy="4824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16EF8B74-AF94-42A4-81C0-C4F0ECD131D8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425505" y="1774258"/>
                <a:ext cx="14364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781638E2-E973-4702-871C-1E3F51F39D68}"/>
                  </a:ext>
                </a:extLst>
              </p14:cNvPr>
              <p14:cNvContentPartPr/>
              <p14:nvPr/>
            </p14:nvContentPartPr>
            <p14:xfrm>
              <a:off x="5581465" y="1851298"/>
              <a:ext cx="36720" cy="3600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781638E2-E973-4702-871C-1E3F51F39D68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572465" y="1842298"/>
                <a:ext cx="5436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74309066-F910-450C-B2AA-4EEFECE578BF}"/>
                  </a:ext>
                </a:extLst>
              </p14:cNvPr>
              <p14:cNvContentPartPr/>
              <p14:nvPr/>
            </p14:nvContentPartPr>
            <p14:xfrm>
              <a:off x="5429905" y="2016178"/>
              <a:ext cx="185040" cy="23832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74309066-F910-450C-B2AA-4EEFECE578BF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420905" y="2007178"/>
                <a:ext cx="20268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81C65843-6CF9-4044-BFB9-D6C01C1FBAAC}"/>
                  </a:ext>
                </a:extLst>
              </p14:cNvPr>
              <p14:cNvContentPartPr/>
              <p14:nvPr/>
            </p14:nvContentPartPr>
            <p14:xfrm>
              <a:off x="6166465" y="1947778"/>
              <a:ext cx="130680" cy="28908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81C65843-6CF9-4044-BFB9-D6C01C1FBAAC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157465" y="1938778"/>
                <a:ext cx="148320" cy="3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45C69978-B1B5-4848-A081-45F671C43AD2}"/>
                  </a:ext>
                </a:extLst>
              </p14:cNvPr>
              <p14:cNvContentPartPr/>
              <p14:nvPr/>
            </p14:nvContentPartPr>
            <p14:xfrm>
              <a:off x="6171145" y="1801618"/>
              <a:ext cx="94320" cy="8352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45C69978-B1B5-4848-A081-45F671C43AD2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6162145" y="1792618"/>
                <a:ext cx="11196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BA6AC367-506B-4556-B218-34DECBECAA00}"/>
                  </a:ext>
                </a:extLst>
              </p14:cNvPr>
              <p14:cNvContentPartPr/>
              <p14:nvPr/>
            </p14:nvContentPartPr>
            <p14:xfrm>
              <a:off x="6875305" y="1693258"/>
              <a:ext cx="507960" cy="465120"/>
            </p14:xfrm>
          </p:contentPart>
        </mc:Choice>
        <mc:Fallback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BA6AC367-506B-4556-B218-34DECBECAA00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6866305" y="1684258"/>
                <a:ext cx="525600" cy="48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D72EFE9F-6C22-480F-9975-A41F7D1068BC}"/>
                  </a:ext>
                </a:extLst>
              </p14:cNvPr>
              <p14:cNvContentPartPr/>
              <p14:nvPr/>
            </p14:nvContentPartPr>
            <p14:xfrm>
              <a:off x="6499465" y="1877578"/>
              <a:ext cx="262440" cy="21852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D72EFE9F-6C22-480F-9975-A41F7D1068BC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6490465" y="1868578"/>
                <a:ext cx="2800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76B12755-D97A-429A-BE43-68DE5CAA2B38}"/>
                  </a:ext>
                </a:extLst>
              </p14:cNvPr>
              <p14:cNvContentPartPr/>
              <p14:nvPr/>
            </p14:nvContentPartPr>
            <p14:xfrm>
              <a:off x="4683625" y="1914298"/>
              <a:ext cx="234360" cy="169560"/>
            </p14:xfrm>
          </p:contentPart>
        </mc:Choice>
        <mc:Fallback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76B12755-D97A-429A-BE43-68DE5CAA2B38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674625" y="1905298"/>
                <a:ext cx="25200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AA1C18EF-2541-4C83-9FB6-D5F5F5B56DC2}"/>
                  </a:ext>
                </a:extLst>
              </p14:cNvPr>
              <p14:cNvContentPartPr/>
              <p14:nvPr/>
            </p14:nvContentPartPr>
            <p14:xfrm>
              <a:off x="3137785" y="1875058"/>
              <a:ext cx="853920" cy="370080"/>
            </p14:xfrm>
          </p:contentPart>
        </mc:Choice>
        <mc:Fallback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AA1C18EF-2541-4C83-9FB6-D5F5F5B56DC2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3128785" y="1866058"/>
                <a:ext cx="871560" cy="3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A5BBF748-CA69-4224-BA9F-F4C0689DFD9F}"/>
                  </a:ext>
                </a:extLst>
              </p14:cNvPr>
              <p14:cNvContentPartPr/>
              <p14:nvPr/>
            </p14:nvContentPartPr>
            <p14:xfrm>
              <a:off x="2437945" y="2508298"/>
              <a:ext cx="306360" cy="524880"/>
            </p14:xfrm>
          </p:contentPart>
        </mc:Choice>
        <mc:Fallback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A5BBF748-CA69-4224-BA9F-F4C0689DFD9F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2428945" y="2499298"/>
                <a:ext cx="324000" cy="54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50E7A31A-E96D-4F2E-B587-37532057ED31}"/>
                  </a:ext>
                </a:extLst>
              </p14:cNvPr>
              <p14:cNvContentPartPr/>
              <p14:nvPr/>
            </p14:nvContentPartPr>
            <p14:xfrm>
              <a:off x="1724065" y="4227298"/>
              <a:ext cx="196200" cy="534960"/>
            </p14:xfrm>
          </p:contentPart>
        </mc:Choice>
        <mc:Fallback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50E7A31A-E96D-4F2E-B587-37532057ED31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1715065" y="4218298"/>
                <a:ext cx="213840" cy="55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63DB20D9-902E-442C-BBBC-F18890DF4336}"/>
                  </a:ext>
                </a:extLst>
              </p14:cNvPr>
              <p14:cNvContentPartPr/>
              <p14:nvPr/>
            </p14:nvContentPartPr>
            <p14:xfrm>
              <a:off x="2783545" y="3575698"/>
              <a:ext cx="108000" cy="408600"/>
            </p14:xfrm>
          </p:contentPart>
        </mc:Choice>
        <mc:Fallback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63DB20D9-902E-442C-BBBC-F18890DF4336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2774545" y="3566698"/>
                <a:ext cx="125640" cy="42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A03D6A5C-768F-42D6-9213-AD3B9CA4E1DF}"/>
                  </a:ext>
                </a:extLst>
              </p14:cNvPr>
              <p14:cNvContentPartPr/>
              <p14:nvPr/>
            </p14:nvContentPartPr>
            <p14:xfrm>
              <a:off x="1631545" y="1677778"/>
              <a:ext cx="1211760" cy="688320"/>
            </p14:xfrm>
          </p:contentPart>
        </mc:Choice>
        <mc:Fallback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A03D6A5C-768F-42D6-9213-AD3B9CA4E1DF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1622545" y="1668778"/>
                <a:ext cx="1229400" cy="70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E53B9565-2767-486F-B646-A600323C55CB}"/>
                  </a:ext>
                </a:extLst>
              </p14:cNvPr>
              <p14:cNvContentPartPr/>
              <p14:nvPr/>
            </p14:nvContentPartPr>
            <p14:xfrm>
              <a:off x="3595705" y="2978818"/>
              <a:ext cx="190080" cy="322920"/>
            </p14:xfrm>
          </p:contentPart>
        </mc:Choice>
        <mc:Fallback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E53B9565-2767-486F-B646-A600323C55CB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3586705" y="2969818"/>
                <a:ext cx="207720" cy="34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B61DEA31-80B5-4782-8392-D709E404C6B1}"/>
                  </a:ext>
                </a:extLst>
              </p14:cNvPr>
              <p14:cNvContentPartPr/>
              <p14:nvPr/>
            </p14:nvContentPartPr>
            <p14:xfrm>
              <a:off x="3918985" y="3147658"/>
              <a:ext cx="28080" cy="25200"/>
            </p14:xfrm>
          </p:contentPart>
        </mc:Choice>
        <mc:Fallback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B61DEA31-80B5-4782-8392-D709E404C6B1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3909985" y="3138658"/>
                <a:ext cx="4572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36D92F8F-E0E6-45EE-A454-C6FFDF73FEE3}"/>
                  </a:ext>
                </a:extLst>
              </p14:cNvPr>
              <p14:cNvContentPartPr/>
              <p14:nvPr/>
            </p14:nvContentPartPr>
            <p14:xfrm>
              <a:off x="4144345" y="3055498"/>
              <a:ext cx="185040" cy="186840"/>
            </p14:xfrm>
          </p:contentPart>
        </mc:Choice>
        <mc:Fallback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36D92F8F-E0E6-45EE-A454-C6FFDF73FEE3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4135345" y="3046498"/>
                <a:ext cx="20268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458F7D94-9177-4150-A82B-C6E61C7826B7}"/>
                  </a:ext>
                </a:extLst>
              </p14:cNvPr>
              <p14:cNvContentPartPr/>
              <p14:nvPr/>
            </p14:nvContentPartPr>
            <p14:xfrm>
              <a:off x="4474105" y="3184378"/>
              <a:ext cx="25200" cy="5040"/>
            </p14:xfrm>
          </p:contentPart>
        </mc:Choice>
        <mc:Fallback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458F7D94-9177-4150-A82B-C6E61C7826B7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4465105" y="3175378"/>
                <a:ext cx="4284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D5902E3D-9908-4C17-B6DD-AB23CD3D58E3}"/>
                  </a:ext>
                </a:extLst>
              </p14:cNvPr>
              <p14:cNvContentPartPr/>
              <p14:nvPr/>
            </p14:nvContentPartPr>
            <p14:xfrm>
              <a:off x="4630345" y="2831938"/>
              <a:ext cx="763920" cy="406800"/>
            </p14:xfrm>
          </p:contentPart>
        </mc:Choice>
        <mc:Fallback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D5902E3D-9908-4C17-B6DD-AB23CD3D58E3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4621345" y="2822938"/>
                <a:ext cx="781560" cy="42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93A342A4-0ED7-4457-81C1-3D7AA072FF3A}"/>
                  </a:ext>
                </a:extLst>
              </p14:cNvPr>
              <p14:cNvContentPartPr/>
              <p14:nvPr/>
            </p14:nvContentPartPr>
            <p14:xfrm>
              <a:off x="7053145" y="2892058"/>
              <a:ext cx="56880" cy="34920"/>
            </p14:xfrm>
          </p:contentPart>
        </mc:Choice>
        <mc:Fallback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93A342A4-0ED7-4457-81C1-3D7AA072FF3A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7044145" y="2883058"/>
                <a:ext cx="7452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18F935BB-0FD0-4968-8F8E-8998850A5520}"/>
                  </a:ext>
                </a:extLst>
              </p14:cNvPr>
              <p14:cNvContentPartPr/>
              <p14:nvPr/>
            </p14:nvContentPartPr>
            <p14:xfrm>
              <a:off x="6945865" y="3116698"/>
              <a:ext cx="214560" cy="148320"/>
            </p14:xfrm>
          </p:contentPart>
        </mc:Choice>
        <mc:Fallback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18F935BB-0FD0-4968-8F8E-8998850A5520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6936865" y="3107698"/>
                <a:ext cx="23220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04B4A85B-2618-4FFE-987A-128FC0D6C95E}"/>
                  </a:ext>
                </a:extLst>
              </p14:cNvPr>
              <p14:cNvContentPartPr/>
              <p14:nvPr/>
            </p14:nvContentPartPr>
            <p14:xfrm>
              <a:off x="5570665" y="2656258"/>
              <a:ext cx="1199520" cy="596160"/>
            </p14:xfrm>
          </p:contentPart>
        </mc:Choice>
        <mc:Fallback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04B4A85B-2618-4FFE-987A-128FC0D6C95E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5561665" y="2647258"/>
                <a:ext cx="1217160" cy="61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451686C9-3CE7-404D-AE8A-17ABD9BB67A4}"/>
                  </a:ext>
                </a:extLst>
              </p14:cNvPr>
              <p14:cNvContentPartPr/>
              <p14:nvPr/>
            </p14:nvContentPartPr>
            <p14:xfrm>
              <a:off x="4785145" y="1161538"/>
              <a:ext cx="687960" cy="32904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451686C9-3CE7-404D-AE8A-17ABD9BB67A4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4776145" y="1152538"/>
                <a:ext cx="70560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9805C36E-8F55-42FA-A1D8-2B183893E4E5}"/>
                  </a:ext>
                </a:extLst>
              </p14:cNvPr>
              <p14:cNvContentPartPr/>
              <p14:nvPr/>
            </p14:nvContentPartPr>
            <p14:xfrm>
              <a:off x="5110225" y="1795858"/>
              <a:ext cx="137160" cy="3369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9805C36E-8F55-42FA-A1D8-2B183893E4E5}"/>
                  </a:ext>
                </a:extLst>
              </p:cNvPr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5101225" y="1786858"/>
                <a:ext cx="154800" cy="3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D2E5AE6-2F8F-4164-B22F-435321D741CC}"/>
                  </a:ext>
                </a:extLst>
              </p14:cNvPr>
              <p14:cNvContentPartPr/>
              <p14:nvPr/>
            </p14:nvContentPartPr>
            <p14:xfrm>
              <a:off x="4179265" y="4410178"/>
              <a:ext cx="438480" cy="184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D2E5AE6-2F8F-4164-B22F-435321D741CC}"/>
                  </a:ext>
                </a:extLst>
              </p:cNvPr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4170265" y="4401178"/>
                <a:ext cx="45612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CD3FF6FC-9568-404F-871A-CCF7E8ECA35A}"/>
                  </a:ext>
                </a:extLst>
              </p14:cNvPr>
              <p14:cNvContentPartPr/>
              <p14:nvPr/>
            </p14:nvContentPartPr>
            <p14:xfrm>
              <a:off x="4800625" y="4151698"/>
              <a:ext cx="1211400" cy="6559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CD3FF6FC-9568-404F-871A-CCF7E8ECA35A}"/>
                  </a:ext>
                </a:extLst>
              </p:cNvPr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4791625" y="4142698"/>
                <a:ext cx="1229040" cy="67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6916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Recursion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5" name="Ink 254">
                <a:extLst>
                  <a:ext uri="{FF2B5EF4-FFF2-40B4-BE49-F238E27FC236}">
                    <a16:creationId xmlns:a16="http://schemas.microsoft.com/office/drawing/2014/main" id="{E46D17BE-9275-44FB-91C7-37C35BCE0621}"/>
                  </a:ext>
                </a:extLst>
              </p14:cNvPr>
              <p14:cNvContentPartPr/>
              <p14:nvPr/>
            </p14:nvContentPartPr>
            <p14:xfrm>
              <a:off x="570265" y="579418"/>
              <a:ext cx="10590480" cy="5610960"/>
            </p14:xfrm>
          </p:contentPart>
        </mc:Choice>
        <mc:Fallback>
          <p:pic>
            <p:nvPicPr>
              <p:cNvPr id="255" name="Ink 254">
                <a:extLst>
                  <a:ext uri="{FF2B5EF4-FFF2-40B4-BE49-F238E27FC236}">
                    <a16:creationId xmlns:a16="http://schemas.microsoft.com/office/drawing/2014/main" id="{E46D17BE-9275-44FB-91C7-37C35BCE062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1265" y="570418"/>
                <a:ext cx="10608120" cy="56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7DE5EF24-1C67-4476-9C0E-BB9F5EDAACAD}"/>
                  </a:ext>
                </a:extLst>
              </p14:cNvPr>
              <p14:cNvContentPartPr/>
              <p14:nvPr/>
            </p14:nvContentPartPr>
            <p14:xfrm>
              <a:off x="1781665" y="3544018"/>
              <a:ext cx="2664720" cy="118800"/>
            </p14:xfrm>
          </p:contentPart>
        </mc:Choice>
        <mc:Fallback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7DE5EF24-1C67-4476-9C0E-BB9F5EDAACA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45665" y="3472018"/>
                <a:ext cx="273636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F225F63C-6844-4B43-9509-430E0F5D7EE3}"/>
                  </a:ext>
                </a:extLst>
              </p14:cNvPr>
              <p14:cNvContentPartPr/>
              <p14:nvPr/>
            </p14:nvContentPartPr>
            <p14:xfrm>
              <a:off x="1859785" y="3631498"/>
              <a:ext cx="2716920" cy="135360"/>
            </p14:xfrm>
          </p:contentPart>
        </mc:Choice>
        <mc:Fallback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F225F63C-6844-4B43-9509-430E0F5D7EE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23780" y="3559498"/>
                <a:ext cx="2788569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58" name="Ink 257">
                <a:extLst>
                  <a:ext uri="{FF2B5EF4-FFF2-40B4-BE49-F238E27FC236}">
                    <a16:creationId xmlns:a16="http://schemas.microsoft.com/office/drawing/2014/main" id="{81841037-00E9-4C0E-AD3B-68A9D758DD2E}"/>
                  </a:ext>
                </a:extLst>
              </p14:cNvPr>
              <p14:cNvContentPartPr/>
              <p14:nvPr/>
            </p14:nvContentPartPr>
            <p14:xfrm>
              <a:off x="1908385" y="3771898"/>
              <a:ext cx="2597400" cy="94680"/>
            </p14:xfrm>
          </p:contentPart>
        </mc:Choice>
        <mc:Fallback>
          <p:pic>
            <p:nvPicPr>
              <p:cNvPr id="258" name="Ink 257">
                <a:extLst>
                  <a:ext uri="{FF2B5EF4-FFF2-40B4-BE49-F238E27FC236}">
                    <a16:creationId xmlns:a16="http://schemas.microsoft.com/office/drawing/2014/main" id="{81841037-00E9-4C0E-AD3B-68A9D758DD2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872385" y="3699898"/>
                <a:ext cx="266904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5ACA65EA-20BB-438A-B7FF-EE685E087C5C}"/>
                  </a:ext>
                </a:extLst>
              </p14:cNvPr>
              <p14:cNvContentPartPr/>
              <p14:nvPr/>
            </p14:nvContentPartPr>
            <p14:xfrm>
              <a:off x="1898665" y="3900778"/>
              <a:ext cx="2564280" cy="115200"/>
            </p14:xfrm>
          </p:contentPart>
        </mc:Choice>
        <mc:Fallback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5ACA65EA-20BB-438A-B7FF-EE685E087C5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862665" y="3828778"/>
                <a:ext cx="2635920" cy="25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65884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Recursion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4E42F3-2F1F-4B2B-9466-9808A37EAD95}"/>
              </a:ext>
            </a:extLst>
          </p:cNvPr>
          <p:cNvSpPr txBox="1"/>
          <p:nvPr/>
        </p:nvSpPr>
        <p:spPr>
          <a:xfrm>
            <a:off x="299544" y="735106"/>
            <a:ext cx="90156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Write a recursive function to print all values from n to 1. Where n is an integer.</a:t>
            </a:r>
          </a:p>
          <a:p>
            <a:r>
              <a:rPr lang="en-IN" dirty="0"/>
              <a:t>Sample input: 4 </a:t>
            </a:r>
            <a:br>
              <a:rPr lang="en-IN" dirty="0"/>
            </a:br>
            <a:r>
              <a:rPr lang="en-IN" dirty="0"/>
              <a:t>Sample output: 4 3 2 1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13" name="Ink 412">
                <a:extLst>
                  <a:ext uri="{FF2B5EF4-FFF2-40B4-BE49-F238E27FC236}">
                    <a16:creationId xmlns:a16="http://schemas.microsoft.com/office/drawing/2014/main" id="{25E74A63-A477-4D26-A9CB-04B1DBE6AA04}"/>
                  </a:ext>
                </a:extLst>
              </p14:cNvPr>
              <p14:cNvContentPartPr/>
              <p14:nvPr/>
            </p14:nvContentPartPr>
            <p14:xfrm>
              <a:off x="356065" y="797218"/>
              <a:ext cx="10476000" cy="5970600"/>
            </p14:xfrm>
          </p:contentPart>
        </mc:Choice>
        <mc:Fallback>
          <p:pic>
            <p:nvPicPr>
              <p:cNvPr id="413" name="Ink 412">
                <a:extLst>
                  <a:ext uri="{FF2B5EF4-FFF2-40B4-BE49-F238E27FC236}">
                    <a16:creationId xmlns:a16="http://schemas.microsoft.com/office/drawing/2014/main" id="{25E74A63-A477-4D26-A9CB-04B1DBE6AA0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7065" y="788218"/>
                <a:ext cx="10493640" cy="598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14" name="Ink 413">
                <a:extLst>
                  <a:ext uri="{FF2B5EF4-FFF2-40B4-BE49-F238E27FC236}">
                    <a16:creationId xmlns:a16="http://schemas.microsoft.com/office/drawing/2014/main" id="{DF4FF91C-8AEB-4BD9-850D-FE9C935AEA4D}"/>
                  </a:ext>
                </a:extLst>
              </p14:cNvPr>
              <p14:cNvContentPartPr/>
              <p14:nvPr/>
            </p14:nvContentPartPr>
            <p14:xfrm>
              <a:off x="10647025" y="774178"/>
              <a:ext cx="1041840" cy="372960"/>
            </p14:xfrm>
          </p:contentPart>
        </mc:Choice>
        <mc:Fallback>
          <p:pic>
            <p:nvPicPr>
              <p:cNvPr id="414" name="Ink 413">
                <a:extLst>
                  <a:ext uri="{FF2B5EF4-FFF2-40B4-BE49-F238E27FC236}">
                    <a16:creationId xmlns:a16="http://schemas.microsoft.com/office/drawing/2014/main" id="{DF4FF91C-8AEB-4BD9-850D-FE9C935AEA4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638025" y="765178"/>
                <a:ext cx="1059480" cy="39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9696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Recursion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4E42F3-2F1F-4B2B-9466-9808A37EAD95}"/>
              </a:ext>
            </a:extLst>
          </p:cNvPr>
          <p:cNvSpPr txBox="1"/>
          <p:nvPr/>
        </p:nvSpPr>
        <p:spPr>
          <a:xfrm>
            <a:off x="299544" y="735106"/>
            <a:ext cx="90156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Write a recursive function to print all values from n to 1. Where n is an integer.</a:t>
            </a:r>
          </a:p>
          <a:p>
            <a:r>
              <a:rPr lang="en-IN" dirty="0"/>
              <a:t>Sample input: 4 </a:t>
            </a:r>
            <a:br>
              <a:rPr lang="en-IN" dirty="0"/>
            </a:br>
            <a:r>
              <a:rPr lang="en-IN" dirty="0"/>
              <a:t>Sample output: 4 3 2 1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10" name="Ink 409">
                <a:extLst>
                  <a:ext uri="{FF2B5EF4-FFF2-40B4-BE49-F238E27FC236}">
                    <a16:creationId xmlns:a16="http://schemas.microsoft.com/office/drawing/2014/main" id="{53CC981A-2092-465B-89FC-3332EE118C65}"/>
                  </a:ext>
                </a:extLst>
              </p14:cNvPr>
              <p14:cNvContentPartPr/>
              <p14:nvPr/>
            </p14:nvContentPartPr>
            <p14:xfrm>
              <a:off x="356065" y="1013218"/>
              <a:ext cx="10096920" cy="5754600"/>
            </p14:xfrm>
          </p:contentPart>
        </mc:Choice>
        <mc:Fallback>
          <p:pic>
            <p:nvPicPr>
              <p:cNvPr id="410" name="Ink 409">
                <a:extLst>
                  <a:ext uri="{FF2B5EF4-FFF2-40B4-BE49-F238E27FC236}">
                    <a16:creationId xmlns:a16="http://schemas.microsoft.com/office/drawing/2014/main" id="{53CC981A-2092-465B-89FC-3332EE118C6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7065" y="1004218"/>
                <a:ext cx="10114560" cy="577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1E91A361-7559-495A-812B-23B594D252BC}"/>
                  </a:ext>
                </a:extLst>
              </p14:cNvPr>
              <p14:cNvContentPartPr/>
              <p14:nvPr/>
            </p14:nvContentPartPr>
            <p14:xfrm>
              <a:off x="9501865" y="975058"/>
              <a:ext cx="1859040" cy="684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1E91A361-7559-495A-812B-23B594D252B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492865" y="966058"/>
                <a:ext cx="1876680" cy="70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036993D-875C-4058-A774-3A8456B3D70A}"/>
                  </a:ext>
                </a:extLst>
              </p14:cNvPr>
              <p14:cNvContentPartPr/>
              <p14:nvPr/>
            </p14:nvContentPartPr>
            <p14:xfrm>
              <a:off x="9755665" y="2068378"/>
              <a:ext cx="1683000" cy="65880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036993D-875C-4058-A774-3A8456B3D70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746665" y="2059378"/>
                <a:ext cx="1700640" cy="67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2E2655F-FA4D-49BA-B88D-A0D45D479642}"/>
                  </a:ext>
                </a:extLst>
              </p14:cNvPr>
              <p14:cNvContentPartPr/>
              <p14:nvPr/>
            </p14:nvContentPartPr>
            <p14:xfrm>
              <a:off x="9675025" y="3233338"/>
              <a:ext cx="1798200" cy="7304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2E2655F-FA4D-49BA-B88D-A0D45D47964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666025" y="3224338"/>
                <a:ext cx="1815840" cy="74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1707888D-0D1B-4879-9D14-2FEC593E1A6B}"/>
                  </a:ext>
                </a:extLst>
              </p14:cNvPr>
              <p14:cNvContentPartPr/>
              <p14:nvPr/>
            </p14:nvContentPartPr>
            <p14:xfrm>
              <a:off x="9866185" y="4102738"/>
              <a:ext cx="1699200" cy="63900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1707888D-0D1B-4879-9D14-2FEC593E1A6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857185" y="4093738"/>
                <a:ext cx="1716840" cy="65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FCDE584F-DC33-4933-8463-A45A645FD52B}"/>
                  </a:ext>
                </a:extLst>
              </p14:cNvPr>
              <p14:cNvContentPartPr/>
              <p14:nvPr/>
            </p14:nvContentPartPr>
            <p14:xfrm>
              <a:off x="9747025" y="5166898"/>
              <a:ext cx="1630080" cy="54720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FCDE584F-DC33-4933-8463-A45A645FD52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738025" y="5157898"/>
                <a:ext cx="1647720" cy="56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BBEC53C2-907A-4069-B6BF-B07D56C18920}"/>
                  </a:ext>
                </a:extLst>
              </p14:cNvPr>
              <p14:cNvContentPartPr/>
              <p14:nvPr/>
            </p14:nvContentPartPr>
            <p14:xfrm>
              <a:off x="9480625" y="6202258"/>
              <a:ext cx="2033640" cy="49716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BBEC53C2-907A-4069-B6BF-B07D56C18920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471625" y="6193258"/>
                <a:ext cx="2051280" cy="51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6707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Recursion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86DCA5-A830-4232-8A3E-268DE45C3396}"/>
              </a:ext>
            </a:extLst>
          </p:cNvPr>
          <p:cNvSpPr txBox="1"/>
          <p:nvPr/>
        </p:nvSpPr>
        <p:spPr>
          <a:xfrm>
            <a:off x="498764" y="1052945"/>
            <a:ext cx="41585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Fibonacci Series:</a:t>
            </a:r>
          </a:p>
          <a:p>
            <a:r>
              <a:rPr lang="en-IN" dirty="0"/>
              <a:t>0 1 1 2 3 5 8 13 21 34 55 89………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839A7223-B1C5-4164-89E2-902086F93DCE}"/>
                  </a:ext>
                </a:extLst>
              </p14:cNvPr>
              <p14:cNvContentPartPr/>
              <p14:nvPr/>
            </p14:nvContentPartPr>
            <p14:xfrm>
              <a:off x="8679625" y="533698"/>
              <a:ext cx="540720" cy="29808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839A7223-B1C5-4164-89E2-902086F93DC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70625" y="524698"/>
                <a:ext cx="558360" cy="3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CFF35AC9-63FD-4230-90C0-4BCAB3FBB1E9}"/>
                  </a:ext>
                </a:extLst>
              </p14:cNvPr>
              <p14:cNvContentPartPr/>
              <p14:nvPr/>
            </p14:nvContentPartPr>
            <p14:xfrm>
              <a:off x="8111185" y="419218"/>
              <a:ext cx="380160" cy="38880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CFF35AC9-63FD-4230-90C0-4BCAB3FBB1E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02185" y="410218"/>
                <a:ext cx="39780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C7847613-2F20-4FD6-8534-5AA82BAAE17B}"/>
                  </a:ext>
                </a:extLst>
              </p14:cNvPr>
              <p14:cNvContentPartPr/>
              <p14:nvPr/>
            </p14:nvContentPartPr>
            <p14:xfrm>
              <a:off x="7019665" y="408418"/>
              <a:ext cx="974880" cy="39528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C7847613-2F20-4FD6-8534-5AA82BAAE17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10665" y="399418"/>
                <a:ext cx="992520" cy="41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CF77EB5E-58A3-4FFC-8B96-D9A8302ED9DD}"/>
                  </a:ext>
                </a:extLst>
              </p14:cNvPr>
              <p14:cNvContentPartPr/>
              <p14:nvPr/>
            </p14:nvContentPartPr>
            <p14:xfrm>
              <a:off x="11004145" y="559618"/>
              <a:ext cx="357840" cy="34488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CF77EB5E-58A3-4FFC-8B96-D9A8302ED9D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995145" y="550618"/>
                <a:ext cx="37548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70C0B8AF-385F-4129-8145-C0A2C853DC02}"/>
                  </a:ext>
                </a:extLst>
              </p14:cNvPr>
              <p14:cNvContentPartPr/>
              <p14:nvPr/>
            </p14:nvContentPartPr>
            <p14:xfrm>
              <a:off x="9506905" y="545218"/>
              <a:ext cx="1315080" cy="65916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70C0B8AF-385F-4129-8145-C0A2C853DC0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497905" y="536218"/>
                <a:ext cx="1332720" cy="67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EA90F52B-2793-48EE-B84C-E0931AD2F9CF}"/>
                  </a:ext>
                </a:extLst>
              </p14:cNvPr>
              <p14:cNvContentPartPr/>
              <p14:nvPr/>
            </p14:nvContentPartPr>
            <p14:xfrm>
              <a:off x="11485825" y="601018"/>
              <a:ext cx="649080" cy="34056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EA90F52B-2793-48EE-B84C-E0931AD2F9CF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1476825" y="592018"/>
                <a:ext cx="666720" cy="35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22" name="Ink 321">
                <a:extLst>
                  <a:ext uri="{FF2B5EF4-FFF2-40B4-BE49-F238E27FC236}">
                    <a16:creationId xmlns:a16="http://schemas.microsoft.com/office/drawing/2014/main" id="{D55F3DC1-F44C-4D16-8189-348BA28A4388}"/>
                  </a:ext>
                </a:extLst>
              </p14:cNvPr>
              <p14:cNvContentPartPr/>
              <p14:nvPr/>
            </p14:nvContentPartPr>
            <p14:xfrm>
              <a:off x="583585" y="1475458"/>
              <a:ext cx="9972360" cy="4028760"/>
            </p14:xfrm>
          </p:contentPart>
        </mc:Choice>
        <mc:Fallback>
          <p:pic>
            <p:nvPicPr>
              <p:cNvPr id="322" name="Ink 321">
                <a:extLst>
                  <a:ext uri="{FF2B5EF4-FFF2-40B4-BE49-F238E27FC236}">
                    <a16:creationId xmlns:a16="http://schemas.microsoft.com/office/drawing/2014/main" id="{D55F3DC1-F44C-4D16-8189-348BA28A4388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74585" y="1466458"/>
                <a:ext cx="9990000" cy="404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90424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Linear Search – Without Recursion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90802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Linear Search – With Recursion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2E7BCBE-4494-4CF0-9F86-791917C039EA}"/>
                  </a:ext>
                </a:extLst>
              </p14:cNvPr>
              <p14:cNvContentPartPr/>
              <p14:nvPr/>
            </p14:nvContentPartPr>
            <p14:xfrm>
              <a:off x="2384665" y="681658"/>
              <a:ext cx="4663800" cy="90540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2E7BCBE-4494-4CF0-9F86-791917C039E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75665" y="672658"/>
                <a:ext cx="4681440" cy="9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BF6E9BE3-4CA1-41CC-93B2-96F4FDA05DF9}"/>
                  </a:ext>
                </a:extLst>
              </p14:cNvPr>
              <p14:cNvContentPartPr/>
              <p14:nvPr/>
            </p14:nvContentPartPr>
            <p14:xfrm>
              <a:off x="2740705" y="1912858"/>
              <a:ext cx="286920" cy="30204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BF6E9BE3-4CA1-41CC-93B2-96F4FDA05DF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31705" y="1903858"/>
                <a:ext cx="304560" cy="31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F152E9AA-B163-4882-B976-D459BB856576}"/>
                  </a:ext>
                </a:extLst>
              </p14:cNvPr>
              <p14:cNvContentPartPr/>
              <p14:nvPr/>
            </p14:nvContentPartPr>
            <p14:xfrm>
              <a:off x="10231945" y="711538"/>
              <a:ext cx="1275480" cy="54792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F152E9AA-B163-4882-B976-D459BB85657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222945" y="702538"/>
                <a:ext cx="1293120" cy="56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72D96CFE-A298-45C3-BD51-7E676B0B96D8}"/>
                  </a:ext>
                </a:extLst>
              </p14:cNvPr>
              <p14:cNvContentPartPr/>
              <p14:nvPr/>
            </p14:nvContentPartPr>
            <p14:xfrm>
              <a:off x="3773905" y="2640058"/>
              <a:ext cx="231120" cy="22788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72D96CFE-A298-45C3-BD51-7E676B0B96D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764905" y="2631058"/>
                <a:ext cx="248760" cy="2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AB45A0CC-4029-48C7-931D-E6A03CCFA6C1}"/>
                  </a:ext>
                </a:extLst>
              </p14:cNvPr>
              <p14:cNvContentPartPr/>
              <p14:nvPr/>
            </p14:nvContentPartPr>
            <p14:xfrm>
              <a:off x="4547905" y="3455818"/>
              <a:ext cx="237960" cy="24480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AB45A0CC-4029-48C7-931D-E6A03CCFA6C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538905" y="3446818"/>
                <a:ext cx="25560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4A6BFF41-6852-48AE-A042-2F3338B0D2D0}"/>
                  </a:ext>
                </a:extLst>
              </p14:cNvPr>
              <p14:cNvContentPartPr/>
              <p14:nvPr/>
            </p14:nvContentPartPr>
            <p14:xfrm>
              <a:off x="5172865" y="4048018"/>
              <a:ext cx="362880" cy="24156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4A6BFF41-6852-48AE-A042-2F3338B0D2D0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163865" y="4039018"/>
                <a:ext cx="38052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92690359-EA3F-4C83-844D-6154516081FA}"/>
                  </a:ext>
                </a:extLst>
              </p14:cNvPr>
              <p14:cNvContentPartPr/>
              <p14:nvPr/>
            </p14:nvContentPartPr>
            <p14:xfrm>
              <a:off x="6214345" y="4608538"/>
              <a:ext cx="313560" cy="19764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92690359-EA3F-4C83-844D-6154516081FA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205345" y="4599538"/>
                <a:ext cx="33120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B3732543-7C95-47D5-B5EA-79CCB2AEEDA1}"/>
                  </a:ext>
                </a:extLst>
              </p14:cNvPr>
              <p14:cNvContentPartPr/>
              <p14:nvPr/>
            </p14:nvContentPartPr>
            <p14:xfrm>
              <a:off x="2196745" y="5229178"/>
              <a:ext cx="5561280" cy="100584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B3732543-7C95-47D5-B5EA-79CCB2AEEDA1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187745" y="5220178"/>
                <a:ext cx="5578920" cy="10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01B20A6D-7207-45ED-A576-286583CC01CF}"/>
                  </a:ext>
                </a:extLst>
              </p14:cNvPr>
              <p14:cNvContentPartPr/>
              <p14:nvPr/>
            </p14:nvContentPartPr>
            <p14:xfrm>
              <a:off x="8810305" y="790018"/>
              <a:ext cx="1184760" cy="74556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01B20A6D-7207-45ED-A576-286583CC01CF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801305" y="781018"/>
                <a:ext cx="1202400" cy="76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86F1CF1A-74DE-4E9F-A44E-BB4EF8E20B50}"/>
                  </a:ext>
                </a:extLst>
              </p14:cNvPr>
              <p14:cNvContentPartPr/>
              <p14:nvPr/>
            </p14:nvContentPartPr>
            <p14:xfrm>
              <a:off x="10199545" y="1328578"/>
              <a:ext cx="182880" cy="314640"/>
            </p14:xfrm>
          </p:contentPart>
        </mc:Choice>
        <mc:Fallback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86F1CF1A-74DE-4E9F-A44E-BB4EF8E20B50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190545" y="1319578"/>
                <a:ext cx="20052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5E3252E1-1F3E-46B7-B580-AF7F0399A464}"/>
                  </a:ext>
                </a:extLst>
              </p14:cNvPr>
              <p14:cNvContentPartPr/>
              <p14:nvPr/>
            </p14:nvContentPartPr>
            <p14:xfrm>
              <a:off x="10813705" y="1397338"/>
              <a:ext cx="257760" cy="246240"/>
            </p14:xfrm>
          </p:contentPart>
        </mc:Choice>
        <mc:Fallback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5E3252E1-1F3E-46B7-B580-AF7F0399A464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804705" y="1388338"/>
                <a:ext cx="275400" cy="2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37F6E598-E3D4-4E17-9026-A2A14D64AE35}"/>
                  </a:ext>
                </a:extLst>
              </p14:cNvPr>
              <p14:cNvContentPartPr/>
              <p14:nvPr/>
            </p14:nvContentPartPr>
            <p14:xfrm>
              <a:off x="8071225" y="4602058"/>
              <a:ext cx="4057560" cy="1608120"/>
            </p14:xfrm>
          </p:contentPart>
        </mc:Choice>
        <mc:Fallback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37F6E598-E3D4-4E17-9026-A2A14D64AE35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062225" y="4593058"/>
                <a:ext cx="4075200" cy="162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7955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"/>
          <p:cNvSpPr txBox="1"/>
          <p:nvPr/>
        </p:nvSpPr>
        <p:spPr>
          <a:xfrm>
            <a:off x="299545" y="130628"/>
            <a:ext cx="537448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i="0" u="none" strike="noStrike" cap="none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dirty="0"/>
          </a:p>
        </p:txBody>
      </p:sp>
      <p:sp>
        <p:nvSpPr>
          <p:cNvPr id="183" name="Google Shape;183;p2"/>
          <p:cNvSpPr txBox="1"/>
          <p:nvPr/>
        </p:nvSpPr>
        <p:spPr>
          <a:xfrm>
            <a:off x="418298" y="1083332"/>
            <a:ext cx="9443545" cy="452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Time &amp; Space Complexity</a:t>
            </a:r>
          </a:p>
          <a:p>
            <a:pPr marL="857250" lvl="0" indent="-857250">
              <a:lnSpc>
                <a:spcPct val="150000"/>
              </a:lnSpc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Recursion</a:t>
            </a:r>
          </a:p>
          <a:p>
            <a:pPr marL="857250" lvl="0" indent="-857250">
              <a:lnSpc>
                <a:spcPct val="150000"/>
              </a:lnSpc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Linear Search – without &amp; with recursion</a:t>
            </a:r>
          </a:p>
          <a:p>
            <a:pPr marL="857250" lvl="0" indent="-857250">
              <a:lnSpc>
                <a:spcPct val="150000"/>
              </a:lnSpc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Binary Search – without recursion</a:t>
            </a:r>
          </a:p>
          <a:p>
            <a:pPr marL="857250" indent="-857250">
              <a:lnSpc>
                <a:spcPct val="150000"/>
              </a:lnSpc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Binary Search – with recursion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endParaRPr lang="en-IN" sz="3200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290883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Binary Search – Without Recursion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4538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Binary Search – With Recursion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75947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80861"/>
            <a:ext cx="10363200" cy="1451339"/>
          </a:xfrm>
        </p:spPr>
        <p:txBody>
          <a:bodyPr lIns="121917" tIns="60958" rIns="121917" bIns="60958">
            <a:noAutofit/>
          </a:bodyPr>
          <a:lstStyle/>
          <a:p>
            <a:pPr algn="ctr"/>
            <a:r>
              <a:rPr lang="en-IN" sz="8000" dirty="0">
                <a:solidFill>
                  <a:schemeClr val="tx1"/>
                </a:solidFill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64340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9"/>
          <p:cNvSpPr txBox="1"/>
          <p:nvPr/>
        </p:nvSpPr>
        <p:spPr>
          <a:xfrm>
            <a:off x="432838" y="166251"/>
            <a:ext cx="11592912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Artistic Pattern Solution</a:t>
            </a:r>
            <a:endParaRPr sz="1600" dirty="0"/>
          </a:p>
        </p:txBody>
      </p:sp>
      <p:sp>
        <p:nvSpPr>
          <p:cNvPr id="228" name="Google Shape;228;p9"/>
          <p:cNvSpPr txBox="1"/>
          <p:nvPr/>
        </p:nvSpPr>
        <p:spPr>
          <a:xfrm>
            <a:off x="560800" y="956906"/>
            <a:ext cx="9443545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Let’s jump to our IDE’s</a:t>
            </a:r>
            <a:endParaRPr sz="20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341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63FF33A2-0294-40EB-BE96-C939A7D27729}"/>
                  </a:ext>
                </a:extLst>
              </p14:cNvPr>
              <p14:cNvContentPartPr/>
              <p14:nvPr/>
            </p14:nvContentPartPr>
            <p14:xfrm>
              <a:off x="198025" y="780298"/>
              <a:ext cx="10094760" cy="3119400"/>
            </p14:xfrm>
          </p:contentPart>
        </mc:Choice>
        <mc:Fallback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63FF33A2-0294-40EB-BE96-C939A7D2772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9025" y="771298"/>
                <a:ext cx="10112400" cy="313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E5054DA7-C537-4A64-A9E7-6BFBEBB31F8C}"/>
                  </a:ext>
                </a:extLst>
              </p14:cNvPr>
              <p14:cNvContentPartPr/>
              <p14:nvPr/>
            </p14:nvContentPartPr>
            <p14:xfrm>
              <a:off x="2482225" y="4170058"/>
              <a:ext cx="492840" cy="527040"/>
            </p14:xfrm>
          </p:contentPart>
        </mc:Choice>
        <mc:Fallback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E5054DA7-C537-4A64-A9E7-6BFBEBB31F8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73225" y="4161058"/>
                <a:ext cx="510480" cy="54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2517EBB0-7E05-4C8E-BDD7-9040945617E8}"/>
                  </a:ext>
                </a:extLst>
              </p14:cNvPr>
              <p14:cNvContentPartPr/>
              <p14:nvPr/>
            </p14:nvContentPartPr>
            <p14:xfrm>
              <a:off x="3192145" y="4162498"/>
              <a:ext cx="922320" cy="526320"/>
            </p14:xfrm>
          </p:contentPart>
        </mc:Choice>
        <mc:Fallback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2517EBB0-7E05-4C8E-BDD7-9040945617E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183145" y="4153498"/>
                <a:ext cx="939960" cy="54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8606D5D0-32C6-4065-843C-C09B28089FCC}"/>
                  </a:ext>
                </a:extLst>
              </p14:cNvPr>
              <p14:cNvContentPartPr/>
              <p14:nvPr/>
            </p14:nvContentPartPr>
            <p14:xfrm>
              <a:off x="4378705" y="4176538"/>
              <a:ext cx="1340640" cy="264960"/>
            </p14:xfrm>
          </p:contentPart>
        </mc:Choice>
        <mc:Fallback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8606D5D0-32C6-4065-843C-C09B28089FC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369705" y="4167538"/>
                <a:ext cx="1358280" cy="2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55" name="Ink 254">
                <a:extLst>
                  <a:ext uri="{FF2B5EF4-FFF2-40B4-BE49-F238E27FC236}">
                    <a16:creationId xmlns:a16="http://schemas.microsoft.com/office/drawing/2014/main" id="{F6E2395E-A5E6-4478-81A3-8DD657B4ADA1}"/>
                  </a:ext>
                </a:extLst>
              </p14:cNvPr>
              <p14:cNvContentPartPr/>
              <p14:nvPr/>
            </p14:nvContentPartPr>
            <p14:xfrm>
              <a:off x="1763305" y="4334578"/>
              <a:ext cx="419040" cy="550800"/>
            </p14:xfrm>
          </p:contentPart>
        </mc:Choice>
        <mc:Fallback>
          <p:pic>
            <p:nvPicPr>
              <p:cNvPr id="255" name="Ink 254">
                <a:extLst>
                  <a:ext uri="{FF2B5EF4-FFF2-40B4-BE49-F238E27FC236}">
                    <a16:creationId xmlns:a16="http://schemas.microsoft.com/office/drawing/2014/main" id="{F6E2395E-A5E6-4478-81A3-8DD657B4ADA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754305" y="4325578"/>
                <a:ext cx="436680" cy="56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A1DD760C-DEA0-4195-ADFC-60184944D4D1}"/>
                  </a:ext>
                </a:extLst>
              </p14:cNvPr>
              <p14:cNvContentPartPr/>
              <p14:nvPr/>
            </p14:nvContentPartPr>
            <p14:xfrm>
              <a:off x="1659625" y="4204978"/>
              <a:ext cx="90000" cy="57960"/>
            </p14:xfrm>
          </p:contentPart>
        </mc:Choice>
        <mc:Fallback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A1DD760C-DEA0-4195-ADFC-60184944D4D1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650625" y="4195978"/>
                <a:ext cx="10764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14A436AE-70C6-4B25-9F03-30591A9358BF}"/>
                  </a:ext>
                </a:extLst>
              </p14:cNvPr>
              <p14:cNvContentPartPr/>
              <p14:nvPr/>
            </p14:nvContentPartPr>
            <p14:xfrm>
              <a:off x="6684145" y="4079698"/>
              <a:ext cx="1072800" cy="253800"/>
            </p14:xfrm>
          </p:contentPart>
        </mc:Choice>
        <mc:Fallback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14A436AE-70C6-4B25-9F03-30591A9358B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675145" y="4070698"/>
                <a:ext cx="109044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63" name="Ink 262">
                <a:extLst>
                  <a:ext uri="{FF2B5EF4-FFF2-40B4-BE49-F238E27FC236}">
                    <a16:creationId xmlns:a16="http://schemas.microsoft.com/office/drawing/2014/main" id="{AEA439F4-6BD0-4177-94BC-7B7E479C3CAB}"/>
                  </a:ext>
                </a:extLst>
              </p14:cNvPr>
              <p14:cNvContentPartPr/>
              <p14:nvPr/>
            </p14:nvContentPartPr>
            <p14:xfrm>
              <a:off x="7984105" y="3973858"/>
              <a:ext cx="1437840" cy="647640"/>
            </p14:xfrm>
          </p:contentPart>
        </mc:Choice>
        <mc:Fallback>
          <p:pic>
            <p:nvPicPr>
              <p:cNvPr id="263" name="Ink 262">
                <a:extLst>
                  <a:ext uri="{FF2B5EF4-FFF2-40B4-BE49-F238E27FC236}">
                    <a16:creationId xmlns:a16="http://schemas.microsoft.com/office/drawing/2014/main" id="{AEA439F4-6BD0-4177-94BC-7B7E479C3CAB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975105" y="3964858"/>
                <a:ext cx="1455480" cy="66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A887E579-A2EE-40FA-8A3C-585A8494E4D8}"/>
                  </a:ext>
                </a:extLst>
              </p14:cNvPr>
              <p14:cNvContentPartPr/>
              <p14:nvPr/>
            </p14:nvContentPartPr>
            <p14:xfrm>
              <a:off x="2150665" y="4975018"/>
              <a:ext cx="153720" cy="425160"/>
            </p14:xfrm>
          </p:contentPart>
        </mc:Choice>
        <mc:Fallback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A887E579-A2EE-40FA-8A3C-585A8494E4D8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141665" y="4966018"/>
                <a:ext cx="17136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72" name="Ink 271">
                <a:extLst>
                  <a:ext uri="{FF2B5EF4-FFF2-40B4-BE49-F238E27FC236}">
                    <a16:creationId xmlns:a16="http://schemas.microsoft.com/office/drawing/2014/main" id="{E2F48796-6A31-464B-ACE3-45B969EE159B}"/>
                  </a:ext>
                </a:extLst>
              </p14:cNvPr>
              <p14:cNvContentPartPr/>
              <p14:nvPr/>
            </p14:nvContentPartPr>
            <p14:xfrm>
              <a:off x="2384665" y="5497018"/>
              <a:ext cx="2477520" cy="554760"/>
            </p14:xfrm>
          </p:contentPart>
        </mc:Choice>
        <mc:Fallback>
          <p:pic>
            <p:nvPicPr>
              <p:cNvPr id="272" name="Ink 271">
                <a:extLst>
                  <a:ext uri="{FF2B5EF4-FFF2-40B4-BE49-F238E27FC236}">
                    <a16:creationId xmlns:a16="http://schemas.microsoft.com/office/drawing/2014/main" id="{E2F48796-6A31-464B-ACE3-45B969EE159B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375665" y="5488018"/>
                <a:ext cx="2495160" cy="57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80" name="Ink 279">
                <a:extLst>
                  <a:ext uri="{FF2B5EF4-FFF2-40B4-BE49-F238E27FC236}">
                    <a16:creationId xmlns:a16="http://schemas.microsoft.com/office/drawing/2014/main" id="{076F806C-D9AE-4B62-8887-606BCFB89DD7}"/>
                  </a:ext>
                </a:extLst>
              </p14:cNvPr>
              <p14:cNvContentPartPr/>
              <p14:nvPr/>
            </p14:nvContentPartPr>
            <p14:xfrm>
              <a:off x="5270065" y="5421418"/>
              <a:ext cx="1438920" cy="489600"/>
            </p14:xfrm>
          </p:contentPart>
        </mc:Choice>
        <mc:Fallback>
          <p:pic>
            <p:nvPicPr>
              <p:cNvPr id="280" name="Ink 279">
                <a:extLst>
                  <a:ext uri="{FF2B5EF4-FFF2-40B4-BE49-F238E27FC236}">
                    <a16:creationId xmlns:a16="http://schemas.microsoft.com/office/drawing/2014/main" id="{076F806C-D9AE-4B62-8887-606BCFB89DD7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5261065" y="5412418"/>
                <a:ext cx="145656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94" name="Ink 293">
                <a:extLst>
                  <a:ext uri="{FF2B5EF4-FFF2-40B4-BE49-F238E27FC236}">
                    <a16:creationId xmlns:a16="http://schemas.microsoft.com/office/drawing/2014/main" id="{341D9D5B-BE94-49A3-B06A-38B9899744FB}"/>
                  </a:ext>
                </a:extLst>
              </p14:cNvPr>
              <p14:cNvContentPartPr/>
              <p14:nvPr/>
            </p14:nvContentPartPr>
            <p14:xfrm>
              <a:off x="7575505" y="4747858"/>
              <a:ext cx="2149920" cy="998640"/>
            </p14:xfrm>
          </p:contentPart>
        </mc:Choice>
        <mc:Fallback>
          <p:pic>
            <p:nvPicPr>
              <p:cNvPr id="294" name="Ink 293">
                <a:extLst>
                  <a:ext uri="{FF2B5EF4-FFF2-40B4-BE49-F238E27FC236}">
                    <a16:creationId xmlns:a16="http://schemas.microsoft.com/office/drawing/2014/main" id="{341D9D5B-BE94-49A3-B06A-38B9899744FB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566505" y="4738858"/>
                <a:ext cx="2167560" cy="101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2091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56" name="Ink 355">
                <a:extLst>
                  <a:ext uri="{FF2B5EF4-FFF2-40B4-BE49-F238E27FC236}">
                    <a16:creationId xmlns:a16="http://schemas.microsoft.com/office/drawing/2014/main" id="{FB855BC0-D127-496A-8A68-239F34F5254A}"/>
                  </a:ext>
                </a:extLst>
              </p14:cNvPr>
              <p14:cNvContentPartPr/>
              <p14:nvPr/>
            </p14:nvContentPartPr>
            <p14:xfrm>
              <a:off x="5706745" y="898378"/>
              <a:ext cx="6113880" cy="3540240"/>
            </p14:xfrm>
          </p:contentPart>
        </mc:Choice>
        <mc:Fallback>
          <p:pic>
            <p:nvPicPr>
              <p:cNvPr id="356" name="Ink 355">
                <a:extLst>
                  <a:ext uri="{FF2B5EF4-FFF2-40B4-BE49-F238E27FC236}">
                    <a16:creationId xmlns:a16="http://schemas.microsoft.com/office/drawing/2014/main" id="{FB855BC0-D127-496A-8A68-239F34F5254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97745" y="889378"/>
                <a:ext cx="6131520" cy="35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60" name="Ink 359">
                <a:extLst>
                  <a:ext uri="{FF2B5EF4-FFF2-40B4-BE49-F238E27FC236}">
                    <a16:creationId xmlns:a16="http://schemas.microsoft.com/office/drawing/2014/main" id="{9813342D-1329-4EBE-8FAB-035F6EB899D9}"/>
                  </a:ext>
                </a:extLst>
              </p14:cNvPr>
              <p14:cNvContentPartPr/>
              <p14:nvPr/>
            </p14:nvContentPartPr>
            <p14:xfrm>
              <a:off x="379465" y="740338"/>
              <a:ext cx="5076000" cy="5718600"/>
            </p14:xfrm>
          </p:contentPart>
        </mc:Choice>
        <mc:Fallback>
          <p:pic>
            <p:nvPicPr>
              <p:cNvPr id="360" name="Ink 359">
                <a:extLst>
                  <a:ext uri="{FF2B5EF4-FFF2-40B4-BE49-F238E27FC236}">
                    <a16:creationId xmlns:a16="http://schemas.microsoft.com/office/drawing/2014/main" id="{9813342D-1329-4EBE-8FAB-035F6EB899D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0465" y="731338"/>
                <a:ext cx="5093640" cy="57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61" name="Ink 360">
                <a:extLst>
                  <a:ext uri="{FF2B5EF4-FFF2-40B4-BE49-F238E27FC236}">
                    <a16:creationId xmlns:a16="http://schemas.microsoft.com/office/drawing/2014/main" id="{039D4DCF-F115-42D0-BB1F-B92CC29D8AC8}"/>
                  </a:ext>
                </a:extLst>
              </p14:cNvPr>
              <p14:cNvContentPartPr/>
              <p14:nvPr/>
            </p14:nvContentPartPr>
            <p14:xfrm>
              <a:off x="5725105" y="5309098"/>
              <a:ext cx="333000" cy="669600"/>
            </p14:xfrm>
          </p:contentPart>
        </mc:Choice>
        <mc:Fallback>
          <p:pic>
            <p:nvPicPr>
              <p:cNvPr id="361" name="Ink 360">
                <a:extLst>
                  <a:ext uri="{FF2B5EF4-FFF2-40B4-BE49-F238E27FC236}">
                    <a16:creationId xmlns:a16="http://schemas.microsoft.com/office/drawing/2014/main" id="{039D4DCF-F115-42D0-BB1F-B92CC29D8AC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716105" y="5300098"/>
                <a:ext cx="350640" cy="68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66" name="Ink 365">
                <a:extLst>
                  <a:ext uri="{FF2B5EF4-FFF2-40B4-BE49-F238E27FC236}">
                    <a16:creationId xmlns:a16="http://schemas.microsoft.com/office/drawing/2014/main" id="{AC1A018C-7C56-4D96-AAF0-E1C7EE5971C0}"/>
                  </a:ext>
                </a:extLst>
              </p14:cNvPr>
              <p14:cNvContentPartPr/>
              <p14:nvPr/>
            </p14:nvContentPartPr>
            <p14:xfrm>
              <a:off x="7446985" y="5344738"/>
              <a:ext cx="339480" cy="178920"/>
            </p14:xfrm>
          </p:contentPart>
        </mc:Choice>
        <mc:Fallback>
          <p:pic>
            <p:nvPicPr>
              <p:cNvPr id="366" name="Ink 365">
                <a:extLst>
                  <a:ext uri="{FF2B5EF4-FFF2-40B4-BE49-F238E27FC236}">
                    <a16:creationId xmlns:a16="http://schemas.microsoft.com/office/drawing/2014/main" id="{AC1A018C-7C56-4D96-AAF0-E1C7EE5971C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437985" y="5335738"/>
                <a:ext cx="35712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67" name="Ink 366">
                <a:extLst>
                  <a:ext uri="{FF2B5EF4-FFF2-40B4-BE49-F238E27FC236}">
                    <a16:creationId xmlns:a16="http://schemas.microsoft.com/office/drawing/2014/main" id="{B5E8C891-F62D-497A-88E5-170034DDD32C}"/>
                  </a:ext>
                </a:extLst>
              </p14:cNvPr>
              <p14:cNvContentPartPr/>
              <p14:nvPr/>
            </p14:nvContentPartPr>
            <p14:xfrm>
              <a:off x="6323425" y="5223778"/>
              <a:ext cx="978840" cy="422640"/>
            </p14:xfrm>
          </p:contentPart>
        </mc:Choice>
        <mc:Fallback>
          <p:pic>
            <p:nvPicPr>
              <p:cNvPr id="367" name="Ink 366">
                <a:extLst>
                  <a:ext uri="{FF2B5EF4-FFF2-40B4-BE49-F238E27FC236}">
                    <a16:creationId xmlns:a16="http://schemas.microsoft.com/office/drawing/2014/main" id="{B5E8C891-F62D-497A-88E5-170034DDD32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314425" y="5214778"/>
                <a:ext cx="996480" cy="44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70" name="Ink 369">
                <a:extLst>
                  <a:ext uri="{FF2B5EF4-FFF2-40B4-BE49-F238E27FC236}">
                    <a16:creationId xmlns:a16="http://schemas.microsoft.com/office/drawing/2014/main" id="{1AC80DB7-879F-40EE-A3AE-5DD96172CDA8}"/>
                  </a:ext>
                </a:extLst>
              </p14:cNvPr>
              <p14:cNvContentPartPr/>
              <p14:nvPr/>
            </p14:nvContentPartPr>
            <p14:xfrm>
              <a:off x="8154025" y="5071858"/>
              <a:ext cx="624600" cy="491760"/>
            </p14:xfrm>
          </p:contentPart>
        </mc:Choice>
        <mc:Fallback>
          <p:pic>
            <p:nvPicPr>
              <p:cNvPr id="370" name="Ink 369">
                <a:extLst>
                  <a:ext uri="{FF2B5EF4-FFF2-40B4-BE49-F238E27FC236}">
                    <a16:creationId xmlns:a16="http://schemas.microsoft.com/office/drawing/2014/main" id="{1AC80DB7-879F-40EE-A3AE-5DD96172CDA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145025" y="5062858"/>
                <a:ext cx="642240" cy="50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7296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A1DC5FCF-86F3-4EED-A439-CDB44DAD6A81}"/>
                  </a:ext>
                </a:extLst>
              </p14:cNvPr>
              <p14:cNvContentPartPr/>
              <p14:nvPr/>
            </p14:nvContentPartPr>
            <p14:xfrm>
              <a:off x="792745" y="557818"/>
              <a:ext cx="8828640" cy="5185800"/>
            </p14:xfrm>
          </p:contentPart>
        </mc:Choice>
        <mc:Fallback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A1DC5FCF-86F3-4EED-A439-CDB44DAD6A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3745" y="548818"/>
                <a:ext cx="8846280" cy="520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2328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D9BD41F-4AB8-4901-8A92-CC0FD767D40C}"/>
                  </a:ext>
                </a:extLst>
              </p14:cNvPr>
              <p14:cNvContentPartPr/>
              <p14:nvPr/>
            </p14:nvContentPartPr>
            <p14:xfrm>
              <a:off x="275425" y="928258"/>
              <a:ext cx="386640" cy="3992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D9BD41F-4AB8-4901-8A92-CC0FD767D40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6425" y="919258"/>
                <a:ext cx="404280" cy="4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442EFCA6-5F47-4B06-AF41-2A5DFD309CA7}"/>
                  </a:ext>
                </a:extLst>
              </p14:cNvPr>
              <p14:cNvContentPartPr/>
              <p14:nvPr/>
            </p14:nvContentPartPr>
            <p14:xfrm>
              <a:off x="914785" y="810538"/>
              <a:ext cx="2665080" cy="5068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442EFCA6-5F47-4B06-AF41-2A5DFD309CA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5785" y="801538"/>
                <a:ext cx="2682720" cy="52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0A85E690-68E7-4997-AB9A-5111EF60F3C6}"/>
                  </a:ext>
                </a:extLst>
              </p14:cNvPr>
              <p14:cNvContentPartPr/>
              <p14:nvPr/>
            </p14:nvContentPartPr>
            <p14:xfrm>
              <a:off x="3888025" y="799378"/>
              <a:ext cx="2110680" cy="3722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0A85E690-68E7-4997-AB9A-5111EF60F3C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879025" y="790378"/>
                <a:ext cx="2128320" cy="38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7F80CB0E-6E0C-43DF-A4F0-4164110E0654}"/>
                  </a:ext>
                </a:extLst>
              </p14:cNvPr>
              <p14:cNvContentPartPr/>
              <p14:nvPr/>
            </p14:nvContentPartPr>
            <p14:xfrm>
              <a:off x="2079745" y="1376098"/>
              <a:ext cx="366120" cy="35784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7F80CB0E-6E0C-43DF-A4F0-4164110E065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070745" y="1367098"/>
                <a:ext cx="383760" cy="3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0AAD4CAF-8CD7-4F84-BA45-956F52770B8F}"/>
                  </a:ext>
                </a:extLst>
              </p14:cNvPr>
              <p14:cNvContentPartPr/>
              <p14:nvPr/>
            </p14:nvContentPartPr>
            <p14:xfrm>
              <a:off x="2768785" y="1480498"/>
              <a:ext cx="698040" cy="64260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0AAD4CAF-8CD7-4F84-BA45-956F52770B8F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759785" y="1471498"/>
                <a:ext cx="715680" cy="66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3EDF36D9-8685-4A61-B5A4-9C5A80C697E3}"/>
                  </a:ext>
                </a:extLst>
              </p14:cNvPr>
              <p14:cNvContentPartPr/>
              <p14:nvPr/>
            </p14:nvContentPartPr>
            <p14:xfrm>
              <a:off x="3730705" y="1477618"/>
              <a:ext cx="938160" cy="31392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3EDF36D9-8685-4A61-B5A4-9C5A80C697E3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721705" y="1468618"/>
                <a:ext cx="955800" cy="33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0ECAC361-4E97-4ED6-B67E-8C012639A3A3}"/>
                  </a:ext>
                </a:extLst>
              </p14:cNvPr>
              <p14:cNvContentPartPr/>
              <p14:nvPr/>
            </p14:nvContentPartPr>
            <p14:xfrm>
              <a:off x="5153065" y="1351618"/>
              <a:ext cx="990720" cy="38952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0ECAC361-4E97-4ED6-B67E-8C012639A3A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144065" y="1342618"/>
                <a:ext cx="100836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A60A193A-C6E7-4F5C-925E-6D2A77721BBC}"/>
                  </a:ext>
                </a:extLst>
              </p14:cNvPr>
              <p14:cNvContentPartPr/>
              <p14:nvPr/>
            </p14:nvContentPartPr>
            <p14:xfrm>
              <a:off x="6536905" y="1263418"/>
              <a:ext cx="1442520" cy="72288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A60A193A-C6E7-4F5C-925E-6D2A77721BB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527905" y="1254418"/>
                <a:ext cx="1460160" cy="74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6744F07B-190A-4D95-8582-3D5F5A8D3B0C}"/>
                  </a:ext>
                </a:extLst>
              </p14:cNvPr>
              <p14:cNvContentPartPr/>
              <p14:nvPr/>
            </p14:nvContentPartPr>
            <p14:xfrm>
              <a:off x="3810265" y="2168458"/>
              <a:ext cx="6130800" cy="2601360"/>
            </p14:xfrm>
          </p:contentPart>
        </mc:Choice>
        <mc:Fallback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6744F07B-190A-4D95-8582-3D5F5A8D3B0C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801265" y="2159458"/>
                <a:ext cx="6148440" cy="261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CF0F331C-5442-431A-8EAB-399B168AC1F6}"/>
                  </a:ext>
                </a:extLst>
              </p14:cNvPr>
              <p14:cNvContentPartPr/>
              <p14:nvPr/>
            </p14:nvContentPartPr>
            <p14:xfrm>
              <a:off x="555505" y="2289058"/>
              <a:ext cx="2358360" cy="2144160"/>
            </p14:xfrm>
          </p:contentPart>
        </mc:Choice>
        <mc:Fallback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CF0F331C-5442-431A-8EAB-399B168AC1F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46505" y="2280058"/>
                <a:ext cx="2376000" cy="216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63" name="Ink 262">
                <a:extLst>
                  <a:ext uri="{FF2B5EF4-FFF2-40B4-BE49-F238E27FC236}">
                    <a16:creationId xmlns:a16="http://schemas.microsoft.com/office/drawing/2014/main" id="{D47AC11D-A7C6-4AA1-B19E-A33DC91302D2}"/>
                  </a:ext>
                </a:extLst>
              </p14:cNvPr>
              <p14:cNvContentPartPr/>
              <p14:nvPr/>
            </p14:nvContentPartPr>
            <p14:xfrm>
              <a:off x="828745" y="5235298"/>
              <a:ext cx="882360" cy="694800"/>
            </p14:xfrm>
          </p:contentPart>
        </mc:Choice>
        <mc:Fallback>
          <p:pic>
            <p:nvPicPr>
              <p:cNvPr id="263" name="Ink 262">
                <a:extLst>
                  <a:ext uri="{FF2B5EF4-FFF2-40B4-BE49-F238E27FC236}">
                    <a16:creationId xmlns:a16="http://schemas.microsoft.com/office/drawing/2014/main" id="{D47AC11D-A7C6-4AA1-B19E-A33DC91302D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19745" y="5226298"/>
                <a:ext cx="900000" cy="71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73" name="Ink 272">
                <a:extLst>
                  <a:ext uri="{FF2B5EF4-FFF2-40B4-BE49-F238E27FC236}">
                    <a16:creationId xmlns:a16="http://schemas.microsoft.com/office/drawing/2014/main" id="{7326DBB4-1F5D-4883-B325-EFD16865030A}"/>
                  </a:ext>
                </a:extLst>
              </p14:cNvPr>
              <p14:cNvContentPartPr/>
              <p14:nvPr/>
            </p14:nvContentPartPr>
            <p14:xfrm>
              <a:off x="4732945" y="5341138"/>
              <a:ext cx="221040" cy="229680"/>
            </p14:xfrm>
          </p:contentPart>
        </mc:Choice>
        <mc:Fallback>
          <p:pic>
            <p:nvPicPr>
              <p:cNvPr id="273" name="Ink 272">
                <a:extLst>
                  <a:ext uri="{FF2B5EF4-FFF2-40B4-BE49-F238E27FC236}">
                    <a16:creationId xmlns:a16="http://schemas.microsoft.com/office/drawing/2014/main" id="{7326DBB4-1F5D-4883-B325-EFD16865030A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723945" y="5332138"/>
                <a:ext cx="23868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74" name="Ink 273">
                <a:extLst>
                  <a:ext uri="{FF2B5EF4-FFF2-40B4-BE49-F238E27FC236}">
                    <a16:creationId xmlns:a16="http://schemas.microsoft.com/office/drawing/2014/main" id="{15EB39B0-016B-4DFA-BFC0-0B2BB75C5E0D}"/>
                  </a:ext>
                </a:extLst>
              </p14:cNvPr>
              <p14:cNvContentPartPr/>
              <p14:nvPr/>
            </p14:nvContentPartPr>
            <p14:xfrm>
              <a:off x="2860945" y="5432938"/>
              <a:ext cx="1699200" cy="182160"/>
            </p14:xfrm>
          </p:contentPart>
        </mc:Choice>
        <mc:Fallback>
          <p:pic>
            <p:nvPicPr>
              <p:cNvPr id="274" name="Ink 273">
                <a:extLst>
                  <a:ext uri="{FF2B5EF4-FFF2-40B4-BE49-F238E27FC236}">
                    <a16:creationId xmlns:a16="http://schemas.microsoft.com/office/drawing/2014/main" id="{15EB39B0-016B-4DFA-BFC0-0B2BB75C5E0D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2851945" y="5423938"/>
                <a:ext cx="171684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86" name="Ink 285">
                <a:extLst>
                  <a:ext uri="{FF2B5EF4-FFF2-40B4-BE49-F238E27FC236}">
                    <a16:creationId xmlns:a16="http://schemas.microsoft.com/office/drawing/2014/main" id="{13BBD560-8A88-449C-B77D-E7238CB5F43F}"/>
                  </a:ext>
                </a:extLst>
              </p14:cNvPr>
              <p14:cNvContentPartPr/>
              <p14:nvPr/>
            </p14:nvContentPartPr>
            <p14:xfrm>
              <a:off x="6262945" y="5067538"/>
              <a:ext cx="3284280" cy="855720"/>
            </p14:xfrm>
          </p:contentPart>
        </mc:Choice>
        <mc:Fallback>
          <p:pic>
            <p:nvPicPr>
              <p:cNvPr id="286" name="Ink 285">
                <a:extLst>
                  <a:ext uri="{FF2B5EF4-FFF2-40B4-BE49-F238E27FC236}">
                    <a16:creationId xmlns:a16="http://schemas.microsoft.com/office/drawing/2014/main" id="{13BBD560-8A88-449C-B77D-E7238CB5F43F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253945" y="5058538"/>
                <a:ext cx="3301920" cy="87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88" name="Ink 287">
                <a:extLst>
                  <a:ext uri="{FF2B5EF4-FFF2-40B4-BE49-F238E27FC236}">
                    <a16:creationId xmlns:a16="http://schemas.microsoft.com/office/drawing/2014/main" id="{7A20A124-C490-42C1-97CF-DD2851A6F38F}"/>
                  </a:ext>
                </a:extLst>
              </p14:cNvPr>
              <p14:cNvContentPartPr/>
              <p14:nvPr/>
            </p14:nvContentPartPr>
            <p14:xfrm>
              <a:off x="3887665" y="5715178"/>
              <a:ext cx="917640" cy="195840"/>
            </p14:xfrm>
          </p:contentPart>
        </mc:Choice>
        <mc:Fallback>
          <p:pic>
            <p:nvPicPr>
              <p:cNvPr id="288" name="Ink 287">
                <a:extLst>
                  <a:ext uri="{FF2B5EF4-FFF2-40B4-BE49-F238E27FC236}">
                    <a16:creationId xmlns:a16="http://schemas.microsoft.com/office/drawing/2014/main" id="{7A20A124-C490-42C1-97CF-DD2851A6F38F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878665" y="5706178"/>
                <a:ext cx="935280" cy="2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89" name="Ink 288">
                <a:extLst>
                  <a:ext uri="{FF2B5EF4-FFF2-40B4-BE49-F238E27FC236}">
                    <a16:creationId xmlns:a16="http://schemas.microsoft.com/office/drawing/2014/main" id="{F15000AF-5A8B-4D80-AD5B-41633CDD3E11}"/>
                  </a:ext>
                </a:extLst>
              </p14:cNvPr>
              <p14:cNvContentPartPr/>
              <p14:nvPr/>
            </p14:nvContentPartPr>
            <p14:xfrm>
              <a:off x="4200505" y="5993458"/>
              <a:ext cx="298800" cy="168480"/>
            </p14:xfrm>
          </p:contentPart>
        </mc:Choice>
        <mc:Fallback>
          <p:pic>
            <p:nvPicPr>
              <p:cNvPr id="289" name="Ink 288">
                <a:extLst>
                  <a:ext uri="{FF2B5EF4-FFF2-40B4-BE49-F238E27FC236}">
                    <a16:creationId xmlns:a16="http://schemas.microsoft.com/office/drawing/2014/main" id="{F15000AF-5A8B-4D80-AD5B-41633CDD3E11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191505" y="5984458"/>
                <a:ext cx="31644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94" name="Ink 293">
                <a:extLst>
                  <a:ext uri="{FF2B5EF4-FFF2-40B4-BE49-F238E27FC236}">
                    <a16:creationId xmlns:a16="http://schemas.microsoft.com/office/drawing/2014/main" id="{C99204FA-15B8-4745-AE57-FF6672B674E6}"/>
                  </a:ext>
                </a:extLst>
              </p14:cNvPr>
              <p14:cNvContentPartPr/>
              <p14:nvPr/>
            </p14:nvContentPartPr>
            <p14:xfrm>
              <a:off x="3066505" y="5705818"/>
              <a:ext cx="394560" cy="126360"/>
            </p14:xfrm>
          </p:contentPart>
        </mc:Choice>
        <mc:Fallback>
          <p:pic>
            <p:nvPicPr>
              <p:cNvPr id="294" name="Ink 293">
                <a:extLst>
                  <a:ext uri="{FF2B5EF4-FFF2-40B4-BE49-F238E27FC236}">
                    <a16:creationId xmlns:a16="http://schemas.microsoft.com/office/drawing/2014/main" id="{C99204FA-15B8-4745-AE57-FF6672B674E6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057505" y="5696818"/>
                <a:ext cx="4122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295" name="Ink 294">
                <a:extLst>
                  <a:ext uri="{FF2B5EF4-FFF2-40B4-BE49-F238E27FC236}">
                    <a16:creationId xmlns:a16="http://schemas.microsoft.com/office/drawing/2014/main" id="{6343AF7B-7441-4428-B25D-B4F812D2074C}"/>
                  </a:ext>
                </a:extLst>
              </p14:cNvPr>
              <p14:cNvContentPartPr/>
              <p14:nvPr/>
            </p14:nvContentPartPr>
            <p14:xfrm>
              <a:off x="3155785" y="6011458"/>
              <a:ext cx="259200" cy="141480"/>
            </p14:xfrm>
          </p:contentPart>
        </mc:Choice>
        <mc:Fallback>
          <p:pic>
            <p:nvPicPr>
              <p:cNvPr id="295" name="Ink 294">
                <a:extLst>
                  <a:ext uri="{FF2B5EF4-FFF2-40B4-BE49-F238E27FC236}">
                    <a16:creationId xmlns:a16="http://schemas.microsoft.com/office/drawing/2014/main" id="{6343AF7B-7441-4428-B25D-B4F812D2074C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146785" y="6002458"/>
                <a:ext cx="276840" cy="15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9073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46" name="Ink 245">
                <a:extLst>
                  <a:ext uri="{FF2B5EF4-FFF2-40B4-BE49-F238E27FC236}">
                    <a16:creationId xmlns:a16="http://schemas.microsoft.com/office/drawing/2014/main" id="{23B45A2A-94B0-4E81-A2EF-5880A8DD97F9}"/>
                  </a:ext>
                </a:extLst>
              </p14:cNvPr>
              <p14:cNvContentPartPr/>
              <p14:nvPr/>
            </p14:nvContentPartPr>
            <p14:xfrm>
              <a:off x="100825" y="177658"/>
              <a:ext cx="6840000" cy="4254120"/>
            </p14:xfrm>
          </p:contentPart>
        </mc:Choice>
        <mc:Fallback>
          <p:pic>
            <p:nvPicPr>
              <p:cNvPr id="246" name="Ink 245">
                <a:extLst>
                  <a:ext uri="{FF2B5EF4-FFF2-40B4-BE49-F238E27FC236}">
                    <a16:creationId xmlns:a16="http://schemas.microsoft.com/office/drawing/2014/main" id="{23B45A2A-94B0-4E81-A2EF-5880A8DD97F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825" y="168658"/>
                <a:ext cx="6857640" cy="427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50595F77-6ED5-44F3-9D83-AB3CF1425D6A}"/>
                  </a:ext>
                </a:extLst>
              </p14:cNvPr>
              <p14:cNvContentPartPr/>
              <p14:nvPr/>
            </p14:nvContentPartPr>
            <p14:xfrm>
              <a:off x="3687505" y="4760458"/>
              <a:ext cx="31320" cy="28080"/>
            </p14:xfrm>
          </p:contentPart>
        </mc:Choice>
        <mc:Fallback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50595F77-6ED5-44F3-9D83-AB3CF1425D6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678505" y="4751458"/>
                <a:ext cx="489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63" name="Ink 262">
                <a:extLst>
                  <a:ext uri="{FF2B5EF4-FFF2-40B4-BE49-F238E27FC236}">
                    <a16:creationId xmlns:a16="http://schemas.microsoft.com/office/drawing/2014/main" id="{01B11875-B409-4FCA-BF92-3B30916FB0C6}"/>
                  </a:ext>
                </a:extLst>
              </p14:cNvPr>
              <p14:cNvContentPartPr/>
              <p14:nvPr/>
            </p14:nvContentPartPr>
            <p14:xfrm>
              <a:off x="4070185" y="5244658"/>
              <a:ext cx="173160" cy="166680"/>
            </p14:xfrm>
          </p:contentPart>
        </mc:Choice>
        <mc:Fallback>
          <p:pic>
            <p:nvPicPr>
              <p:cNvPr id="263" name="Ink 262">
                <a:extLst>
                  <a:ext uri="{FF2B5EF4-FFF2-40B4-BE49-F238E27FC236}">
                    <a16:creationId xmlns:a16="http://schemas.microsoft.com/office/drawing/2014/main" id="{01B11875-B409-4FCA-BF92-3B30916FB0C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061185" y="5235658"/>
                <a:ext cx="19080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23CA8464-EBCA-4B22-AE64-B885C322F0BD}"/>
                  </a:ext>
                </a:extLst>
              </p14:cNvPr>
              <p14:cNvContentPartPr/>
              <p14:nvPr/>
            </p14:nvContentPartPr>
            <p14:xfrm>
              <a:off x="4403185" y="5281738"/>
              <a:ext cx="10440" cy="2520"/>
            </p14:xfrm>
          </p:contentPart>
        </mc:Choice>
        <mc:Fallback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23CA8464-EBCA-4B22-AE64-B885C322F0B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394185" y="5272738"/>
                <a:ext cx="280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65" name="Ink 264">
                <a:extLst>
                  <a:ext uri="{FF2B5EF4-FFF2-40B4-BE49-F238E27FC236}">
                    <a16:creationId xmlns:a16="http://schemas.microsoft.com/office/drawing/2014/main" id="{1158B1EE-3265-44D3-BBB4-94036B1D6791}"/>
                  </a:ext>
                </a:extLst>
              </p14:cNvPr>
              <p14:cNvContentPartPr/>
              <p14:nvPr/>
            </p14:nvContentPartPr>
            <p14:xfrm>
              <a:off x="4516945" y="5165098"/>
              <a:ext cx="110160" cy="198720"/>
            </p14:xfrm>
          </p:contentPart>
        </mc:Choice>
        <mc:Fallback>
          <p:pic>
            <p:nvPicPr>
              <p:cNvPr id="265" name="Ink 264">
                <a:extLst>
                  <a:ext uri="{FF2B5EF4-FFF2-40B4-BE49-F238E27FC236}">
                    <a16:creationId xmlns:a16="http://schemas.microsoft.com/office/drawing/2014/main" id="{1158B1EE-3265-44D3-BBB4-94036B1D679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507945" y="5156098"/>
                <a:ext cx="12780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66" name="Ink 265">
                <a:extLst>
                  <a:ext uri="{FF2B5EF4-FFF2-40B4-BE49-F238E27FC236}">
                    <a16:creationId xmlns:a16="http://schemas.microsoft.com/office/drawing/2014/main" id="{D1D13FE3-11FB-4481-84F6-22D401C9FC83}"/>
                  </a:ext>
                </a:extLst>
              </p14:cNvPr>
              <p14:cNvContentPartPr/>
              <p14:nvPr/>
            </p14:nvContentPartPr>
            <p14:xfrm>
              <a:off x="3736825" y="5704738"/>
              <a:ext cx="151200" cy="101520"/>
            </p14:xfrm>
          </p:contentPart>
        </mc:Choice>
        <mc:Fallback>
          <p:pic>
            <p:nvPicPr>
              <p:cNvPr id="266" name="Ink 265">
                <a:extLst>
                  <a:ext uri="{FF2B5EF4-FFF2-40B4-BE49-F238E27FC236}">
                    <a16:creationId xmlns:a16="http://schemas.microsoft.com/office/drawing/2014/main" id="{D1D13FE3-11FB-4481-84F6-22D401C9FC83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727825" y="5695738"/>
                <a:ext cx="16884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67" name="Ink 266">
                <a:extLst>
                  <a:ext uri="{FF2B5EF4-FFF2-40B4-BE49-F238E27FC236}">
                    <a16:creationId xmlns:a16="http://schemas.microsoft.com/office/drawing/2014/main" id="{EABFC198-9416-449D-9025-A080280EC604}"/>
                  </a:ext>
                </a:extLst>
              </p14:cNvPr>
              <p14:cNvContentPartPr/>
              <p14:nvPr/>
            </p14:nvContentPartPr>
            <p14:xfrm>
              <a:off x="3671665" y="5561458"/>
              <a:ext cx="16920" cy="26280"/>
            </p14:xfrm>
          </p:contentPart>
        </mc:Choice>
        <mc:Fallback>
          <p:pic>
            <p:nvPicPr>
              <p:cNvPr id="267" name="Ink 266">
                <a:extLst>
                  <a:ext uri="{FF2B5EF4-FFF2-40B4-BE49-F238E27FC236}">
                    <a16:creationId xmlns:a16="http://schemas.microsoft.com/office/drawing/2014/main" id="{EABFC198-9416-449D-9025-A080280EC604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662665" y="5552458"/>
                <a:ext cx="3456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72" name="Ink 271">
                <a:extLst>
                  <a:ext uri="{FF2B5EF4-FFF2-40B4-BE49-F238E27FC236}">
                    <a16:creationId xmlns:a16="http://schemas.microsoft.com/office/drawing/2014/main" id="{761CABC7-BC46-448E-95FC-248191A458A3}"/>
                  </a:ext>
                </a:extLst>
              </p14:cNvPr>
              <p14:cNvContentPartPr/>
              <p14:nvPr/>
            </p14:nvContentPartPr>
            <p14:xfrm>
              <a:off x="4388425" y="5615818"/>
              <a:ext cx="132120" cy="151560"/>
            </p14:xfrm>
          </p:contentPart>
        </mc:Choice>
        <mc:Fallback>
          <p:pic>
            <p:nvPicPr>
              <p:cNvPr id="272" name="Ink 271">
                <a:extLst>
                  <a:ext uri="{FF2B5EF4-FFF2-40B4-BE49-F238E27FC236}">
                    <a16:creationId xmlns:a16="http://schemas.microsoft.com/office/drawing/2014/main" id="{761CABC7-BC46-448E-95FC-248191A458A3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379425" y="5606818"/>
                <a:ext cx="14976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73" name="Ink 272">
                <a:extLst>
                  <a:ext uri="{FF2B5EF4-FFF2-40B4-BE49-F238E27FC236}">
                    <a16:creationId xmlns:a16="http://schemas.microsoft.com/office/drawing/2014/main" id="{C7A70008-5B89-47DC-9A16-57034DC5ECBD}"/>
                  </a:ext>
                </a:extLst>
              </p14:cNvPr>
              <p14:cNvContentPartPr/>
              <p14:nvPr/>
            </p14:nvContentPartPr>
            <p14:xfrm>
              <a:off x="4012945" y="5624098"/>
              <a:ext cx="230760" cy="163800"/>
            </p14:xfrm>
          </p:contentPart>
        </mc:Choice>
        <mc:Fallback>
          <p:pic>
            <p:nvPicPr>
              <p:cNvPr id="273" name="Ink 272">
                <a:extLst>
                  <a:ext uri="{FF2B5EF4-FFF2-40B4-BE49-F238E27FC236}">
                    <a16:creationId xmlns:a16="http://schemas.microsoft.com/office/drawing/2014/main" id="{C7A70008-5B89-47DC-9A16-57034DC5ECBD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003945" y="5615098"/>
                <a:ext cx="24840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74" name="Ink 273">
                <a:extLst>
                  <a:ext uri="{FF2B5EF4-FFF2-40B4-BE49-F238E27FC236}">
                    <a16:creationId xmlns:a16="http://schemas.microsoft.com/office/drawing/2014/main" id="{B0480D2B-8E86-44EC-8C1C-43873221BDF9}"/>
                  </a:ext>
                </a:extLst>
              </p14:cNvPr>
              <p14:cNvContentPartPr/>
              <p14:nvPr/>
            </p14:nvContentPartPr>
            <p14:xfrm>
              <a:off x="3717745" y="5235298"/>
              <a:ext cx="249120" cy="200880"/>
            </p14:xfrm>
          </p:contentPart>
        </mc:Choice>
        <mc:Fallback>
          <p:pic>
            <p:nvPicPr>
              <p:cNvPr id="274" name="Ink 273">
                <a:extLst>
                  <a:ext uri="{FF2B5EF4-FFF2-40B4-BE49-F238E27FC236}">
                    <a16:creationId xmlns:a16="http://schemas.microsoft.com/office/drawing/2014/main" id="{B0480D2B-8E86-44EC-8C1C-43873221BDF9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708745" y="5226298"/>
                <a:ext cx="26676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75" name="Ink 274">
                <a:extLst>
                  <a:ext uri="{FF2B5EF4-FFF2-40B4-BE49-F238E27FC236}">
                    <a16:creationId xmlns:a16="http://schemas.microsoft.com/office/drawing/2014/main" id="{E3A0140F-AC9F-4E0E-800E-84271FA6D542}"/>
                  </a:ext>
                </a:extLst>
              </p14:cNvPr>
              <p14:cNvContentPartPr/>
              <p14:nvPr/>
            </p14:nvContentPartPr>
            <p14:xfrm>
              <a:off x="4388065" y="4740658"/>
              <a:ext cx="172080" cy="248400"/>
            </p14:xfrm>
          </p:contentPart>
        </mc:Choice>
        <mc:Fallback>
          <p:pic>
            <p:nvPicPr>
              <p:cNvPr id="275" name="Ink 274">
                <a:extLst>
                  <a:ext uri="{FF2B5EF4-FFF2-40B4-BE49-F238E27FC236}">
                    <a16:creationId xmlns:a16="http://schemas.microsoft.com/office/drawing/2014/main" id="{E3A0140F-AC9F-4E0E-800E-84271FA6D54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379065" y="4731658"/>
                <a:ext cx="189720" cy="26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76" name="Ink 275">
                <a:extLst>
                  <a:ext uri="{FF2B5EF4-FFF2-40B4-BE49-F238E27FC236}">
                    <a16:creationId xmlns:a16="http://schemas.microsoft.com/office/drawing/2014/main" id="{A1618D1F-DF19-4A33-8C22-EF66D182FFDC}"/>
                  </a:ext>
                </a:extLst>
              </p14:cNvPr>
              <p14:cNvContentPartPr/>
              <p14:nvPr/>
            </p14:nvContentPartPr>
            <p14:xfrm>
              <a:off x="3709465" y="4844698"/>
              <a:ext cx="555840" cy="186480"/>
            </p14:xfrm>
          </p:contentPart>
        </mc:Choice>
        <mc:Fallback>
          <p:pic>
            <p:nvPicPr>
              <p:cNvPr id="276" name="Ink 275">
                <a:extLst>
                  <a:ext uri="{FF2B5EF4-FFF2-40B4-BE49-F238E27FC236}">
                    <a16:creationId xmlns:a16="http://schemas.microsoft.com/office/drawing/2014/main" id="{A1618D1F-DF19-4A33-8C22-EF66D182FFD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700465" y="4835698"/>
                <a:ext cx="57348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79" name="Ink 278">
                <a:extLst>
                  <a:ext uri="{FF2B5EF4-FFF2-40B4-BE49-F238E27FC236}">
                    <a16:creationId xmlns:a16="http://schemas.microsoft.com/office/drawing/2014/main" id="{A133B445-3A49-435D-B344-55C2B72EFFEA}"/>
                  </a:ext>
                </a:extLst>
              </p14:cNvPr>
              <p14:cNvContentPartPr/>
              <p14:nvPr/>
            </p14:nvContentPartPr>
            <p14:xfrm>
              <a:off x="4871185" y="4774138"/>
              <a:ext cx="502200" cy="950400"/>
            </p14:xfrm>
          </p:contentPart>
        </mc:Choice>
        <mc:Fallback>
          <p:pic>
            <p:nvPicPr>
              <p:cNvPr id="279" name="Ink 278">
                <a:extLst>
                  <a:ext uri="{FF2B5EF4-FFF2-40B4-BE49-F238E27FC236}">
                    <a16:creationId xmlns:a16="http://schemas.microsoft.com/office/drawing/2014/main" id="{A133B445-3A49-435D-B344-55C2B72EFFEA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862185" y="4765138"/>
                <a:ext cx="519840" cy="9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80" name="Ink 279">
                <a:extLst>
                  <a:ext uri="{FF2B5EF4-FFF2-40B4-BE49-F238E27FC236}">
                    <a16:creationId xmlns:a16="http://schemas.microsoft.com/office/drawing/2014/main" id="{BB513358-3B68-46AB-A18F-A85A815ADACA}"/>
                  </a:ext>
                </a:extLst>
              </p14:cNvPr>
              <p14:cNvContentPartPr/>
              <p14:nvPr/>
            </p14:nvContentPartPr>
            <p14:xfrm>
              <a:off x="5589745" y="5005618"/>
              <a:ext cx="118800" cy="398160"/>
            </p14:xfrm>
          </p:contentPart>
        </mc:Choice>
        <mc:Fallback>
          <p:pic>
            <p:nvPicPr>
              <p:cNvPr id="280" name="Ink 279">
                <a:extLst>
                  <a:ext uri="{FF2B5EF4-FFF2-40B4-BE49-F238E27FC236}">
                    <a16:creationId xmlns:a16="http://schemas.microsoft.com/office/drawing/2014/main" id="{BB513358-3B68-46AB-A18F-A85A815ADACA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5580745" y="4996618"/>
                <a:ext cx="13644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283" name="Ink 282">
                <a:extLst>
                  <a:ext uri="{FF2B5EF4-FFF2-40B4-BE49-F238E27FC236}">
                    <a16:creationId xmlns:a16="http://schemas.microsoft.com/office/drawing/2014/main" id="{FA80CC72-934E-4F5E-8AD2-C0043A1E19EE}"/>
                  </a:ext>
                </a:extLst>
              </p14:cNvPr>
              <p14:cNvContentPartPr/>
              <p14:nvPr/>
            </p14:nvContentPartPr>
            <p14:xfrm>
              <a:off x="5810425" y="5014258"/>
              <a:ext cx="916920" cy="321480"/>
            </p14:xfrm>
          </p:contentPart>
        </mc:Choice>
        <mc:Fallback>
          <p:pic>
            <p:nvPicPr>
              <p:cNvPr id="283" name="Ink 282">
                <a:extLst>
                  <a:ext uri="{FF2B5EF4-FFF2-40B4-BE49-F238E27FC236}">
                    <a16:creationId xmlns:a16="http://schemas.microsoft.com/office/drawing/2014/main" id="{FA80CC72-934E-4F5E-8AD2-C0043A1E19EE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5801425" y="5005258"/>
                <a:ext cx="934560" cy="33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292" name="Ink 291">
                <a:extLst>
                  <a:ext uri="{FF2B5EF4-FFF2-40B4-BE49-F238E27FC236}">
                    <a16:creationId xmlns:a16="http://schemas.microsoft.com/office/drawing/2014/main" id="{2228F8E4-4E04-481F-A91E-C1922D24DF02}"/>
                  </a:ext>
                </a:extLst>
              </p14:cNvPr>
              <p14:cNvContentPartPr/>
              <p14:nvPr/>
            </p14:nvContentPartPr>
            <p14:xfrm>
              <a:off x="303505" y="4751458"/>
              <a:ext cx="2447280" cy="888480"/>
            </p14:xfrm>
          </p:contentPart>
        </mc:Choice>
        <mc:Fallback>
          <p:pic>
            <p:nvPicPr>
              <p:cNvPr id="292" name="Ink 291">
                <a:extLst>
                  <a:ext uri="{FF2B5EF4-FFF2-40B4-BE49-F238E27FC236}">
                    <a16:creationId xmlns:a16="http://schemas.microsoft.com/office/drawing/2014/main" id="{2228F8E4-4E04-481F-A91E-C1922D24DF02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94505" y="4742458"/>
                <a:ext cx="2464920" cy="90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298" name="Ink 297">
                <a:extLst>
                  <a:ext uri="{FF2B5EF4-FFF2-40B4-BE49-F238E27FC236}">
                    <a16:creationId xmlns:a16="http://schemas.microsoft.com/office/drawing/2014/main" id="{C7BB54D4-3A5F-4390-A745-ECCB9FE5C8A7}"/>
                  </a:ext>
                </a:extLst>
              </p14:cNvPr>
              <p14:cNvContentPartPr/>
              <p14:nvPr/>
            </p14:nvContentPartPr>
            <p14:xfrm>
              <a:off x="7727065" y="397978"/>
              <a:ext cx="800640" cy="610200"/>
            </p14:xfrm>
          </p:contentPart>
        </mc:Choice>
        <mc:Fallback>
          <p:pic>
            <p:nvPicPr>
              <p:cNvPr id="298" name="Ink 297">
                <a:extLst>
                  <a:ext uri="{FF2B5EF4-FFF2-40B4-BE49-F238E27FC236}">
                    <a16:creationId xmlns:a16="http://schemas.microsoft.com/office/drawing/2014/main" id="{C7BB54D4-3A5F-4390-A745-ECCB9FE5C8A7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7718065" y="388978"/>
                <a:ext cx="818280" cy="62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308" name="Ink 307">
                <a:extLst>
                  <a:ext uri="{FF2B5EF4-FFF2-40B4-BE49-F238E27FC236}">
                    <a16:creationId xmlns:a16="http://schemas.microsoft.com/office/drawing/2014/main" id="{A0DDA955-3CFA-4B8A-B408-AF8B49307B0F}"/>
                  </a:ext>
                </a:extLst>
              </p14:cNvPr>
              <p14:cNvContentPartPr/>
              <p14:nvPr/>
            </p14:nvContentPartPr>
            <p14:xfrm>
              <a:off x="9273985" y="502018"/>
              <a:ext cx="1409760" cy="475560"/>
            </p14:xfrm>
          </p:contentPart>
        </mc:Choice>
        <mc:Fallback>
          <p:pic>
            <p:nvPicPr>
              <p:cNvPr id="308" name="Ink 307">
                <a:extLst>
                  <a:ext uri="{FF2B5EF4-FFF2-40B4-BE49-F238E27FC236}">
                    <a16:creationId xmlns:a16="http://schemas.microsoft.com/office/drawing/2014/main" id="{A0DDA955-3CFA-4B8A-B408-AF8B49307B0F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9264985" y="493018"/>
                <a:ext cx="1427400" cy="49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312" name="Ink 311">
                <a:extLst>
                  <a:ext uri="{FF2B5EF4-FFF2-40B4-BE49-F238E27FC236}">
                    <a16:creationId xmlns:a16="http://schemas.microsoft.com/office/drawing/2014/main" id="{96D7E0D9-63CF-43BB-9996-070EBC0AE9E7}"/>
                  </a:ext>
                </a:extLst>
              </p14:cNvPr>
              <p14:cNvContentPartPr/>
              <p14:nvPr/>
            </p14:nvContentPartPr>
            <p14:xfrm>
              <a:off x="10836745" y="603898"/>
              <a:ext cx="858960" cy="308160"/>
            </p14:xfrm>
          </p:contentPart>
        </mc:Choice>
        <mc:Fallback>
          <p:pic>
            <p:nvPicPr>
              <p:cNvPr id="312" name="Ink 311">
                <a:extLst>
                  <a:ext uri="{FF2B5EF4-FFF2-40B4-BE49-F238E27FC236}">
                    <a16:creationId xmlns:a16="http://schemas.microsoft.com/office/drawing/2014/main" id="{96D7E0D9-63CF-43BB-9996-070EBC0AE9E7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0827745" y="594898"/>
                <a:ext cx="876600" cy="32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313" name="Ink 312">
                <a:extLst>
                  <a:ext uri="{FF2B5EF4-FFF2-40B4-BE49-F238E27FC236}">
                    <a16:creationId xmlns:a16="http://schemas.microsoft.com/office/drawing/2014/main" id="{2D510766-55F8-42C1-8C9B-00A4F07D21C7}"/>
                  </a:ext>
                </a:extLst>
              </p14:cNvPr>
              <p14:cNvContentPartPr/>
              <p14:nvPr/>
            </p14:nvContentPartPr>
            <p14:xfrm>
              <a:off x="7532665" y="1066138"/>
              <a:ext cx="3794760" cy="250920"/>
            </p14:xfrm>
          </p:contentPart>
        </mc:Choice>
        <mc:Fallback>
          <p:pic>
            <p:nvPicPr>
              <p:cNvPr id="313" name="Ink 312">
                <a:extLst>
                  <a:ext uri="{FF2B5EF4-FFF2-40B4-BE49-F238E27FC236}">
                    <a16:creationId xmlns:a16="http://schemas.microsoft.com/office/drawing/2014/main" id="{2D510766-55F8-42C1-8C9B-00A4F07D21C7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7523665" y="1057138"/>
                <a:ext cx="381240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321" name="Ink 320">
                <a:extLst>
                  <a:ext uri="{FF2B5EF4-FFF2-40B4-BE49-F238E27FC236}">
                    <a16:creationId xmlns:a16="http://schemas.microsoft.com/office/drawing/2014/main" id="{F79CE37B-250E-4531-BBCC-C9C1F71B3783}"/>
                  </a:ext>
                </a:extLst>
              </p14:cNvPr>
              <p14:cNvContentPartPr/>
              <p14:nvPr/>
            </p14:nvContentPartPr>
            <p14:xfrm>
              <a:off x="7471825" y="1932298"/>
              <a:ext cx="2373120" cy="389880"/>
            </p14:xfrm>
          </p:contentPart>
        </mc:Choice>
        <mc:Fallback>
          <p:pic>
            <p:nvPicPr>
              <p:cNvPr id="321" name="Ink 320">
                <a:extLst>
                  <a:ext uri="{FF2B5EF4-FFF2-40B4-BE49-F238E27FC236}">
                    <a16:creationId xmlns:a16="http://schemas.microsoft.com/office/drawing/2014/main" id="{F79CE37B-250E-4531-BBCC-C9C1F71B3783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7462825" y="1923298"/>
                <a:ext cx="2390760" cy="40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334" name="Ink 333">
                <a:extLst>
                  <a:ext uri="{FF2B5EF4-FFF2-40B4-BE49-F238E27FC236}">
                    <a16:creationId xmlns:a16="http://schemas.microsoft.com/office/drawing/2014/main" id="{3A0D1DAA-AF5A-4F84-9CE9-C7D27354F3C4}"/>
                  </a:ext>
                </a:extLst>
              </p14:cNvPr>
              <p14:cNvContentPartPr/>
              <p14:nvPr/>
            </p14:nvContentPartPr>
            <p14:xfrm>
              <a:off x="9024145" y="2785858"/>
              <a:ext cx="916560" cy="284760"/>
            </p14:xfrm>
          </p:contentPart>
        </mc:Choice>
        <mc:Fallback>
          <p:pic>
            <p:nvPicPr>
              <p:cNvPr id="334" name="Ink 333">
                <a:extLst>
                  <a:ext uri="{FF2B5EF4-FFF2-40B4-BE49-F238E27FC236}">
                    <a16:creationId xmlns:a16="http://schemas.microsoft.com/office/drawing/2014/main" id="{3A0D1DAA-AF5A-4F84-9CE9-C7D27354F3C4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9015145" y="2776858"/>
                <a:ext cx="934200" cy="30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335" name="Ink 334">
                <a:extLst>
                  <a:ext uri="{FF2B5EF4-FFF2-40B4-BE49-F238E27FC236}">
                    <a16:creationId xmlns:a16="http://schemas.microsoft.com/office/drawing/2014/main" id="{EC6C98B1-BD7C-4E7B-B2ED-A91BA44415E6}"/>
                  </a:ext>
                </a:extLst>
              </p14:cNvPr>
              <p14:cNvContentPartPr/>
              <p14:nvPr/>
            </p14:nvContentPartPr>
            <p14:xfrm>
              <a:off x="7891945" y="2829058"/>
              <a:ext cx="926280" cy="249120"/>
            </p14:xfrm>
          </p:contentPart>
        </mc:Choice>
        <mc:Fallback>
          <p:pic>
            <p:nvPicPr>
              <p:cNvPr id="335" name="Ink 334">
                <a:extLst>
                  <a:ext uri="{FF2B5EF4-FFF2-40B4-BE49-F238E27FC236}">
                    <a16:creationId xmlns:a16="http://schemas.microsoft.com/office/drawing/2014/main" id="{EC6C98B1-BD7C-4E7B-B2ED-A91BA44415E6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7882945" y="2820058"/>
                <a:ext cx="94392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336" name="Ink 335">
                <a:extLst>
                  <a:ext uri="{FF2B5EF4-FFF2-40B4-BE49-F238E27FC236}">
                    <a16:creationId xmlns:a16="http://schemas.microsoft.com/office/drawing/2014/main" id="{F2342F49-7573-42E0-B65C-19E60D4F5341}"/>
                  </a:ext>
                </a:extLst>
              </p14:cNvPr>
              <p14:cNvContentPartPr/>
              <p14:nvPr/>
            </p14:nvContentPartPr>
            <p14:xfrm>
              <a:off x="7176625" y="3841378"/>
              <a:ext cx="402840" cy="159840"/>
            </p14:xfrm>
          </p:contentPart>
        </mc:Choice>
        <mc:Fallback>
          <p:pic>
            <p:nvPicPr>
              <p:cNvPr id="336" name="Ink 335">
                <a:extLst>
                  <a:ext uri="{FF2B5EF4-FFF2-40B4-BE49-F238E27FC236}">
                    <a16:creationId xmlns:a16="http://schemas.microsoft.com/office/drawing/2014/main" id="{F2342F49-7573-42E0-B65C-19E60D4F5341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7167625" y="3832378"/>
                <a:ext cx="42048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342" name="Ink 341">
                <a:extLst>
                  <a:ext uri="{FF2B5EF4-FFF2-40B4-BE49-F238E27FC236}">
                    <a16:creationId xmlns:a16="http://schemas.microsoft.com/office/drawing/2014/main" id="{5B1CF844-0693-4000-AC62-3C05F58E5186}"/>
                  </a:ext>
                </a:extLst>
              </p14:cNvPr>
              <p14:cNvContentPartPr/>
              <p14:nvPr/>
            </p14:nvContentPartPr>
            <p14:xfrm>
              <a:off x="8083105" y="3568858"/>
              <a:ext cx="1500120" cy="393120"/>
            </p14:xfrm>
          </p:contentPart>
        </mc:Choice>
        <mc:Fallback>
          <p:pic>
            <p:nvPicPr>
              <p:cNvPr id="342" name="Ink 341">
                <a:extLst>
                  <a:ext uri="{FF2B5EF4-FFF2-40B4-BE49-F238E27FC236}">
                    <a16:creationId xmlns:a16="http://schemas.microsoft.com/office/drawing/2014/main" id="{5B1CF844-0693-4000-AC62-3C05F58E5186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8074105" y="3559858"/>
                <a:ext cx="1517760" cy="41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6750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Time &amp; Space Complexity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C9326B1A-8B00-4A55-97D0-6F2ACE8A29A2}"/>
                  </a:ext>
                </a:extLst>
              </p14:cNvPr>
              <p14:cNvContentPartPr/>
              <p14:nvPr/>
            </p14:nvContentPartPr>
            <p14:xfrm>
              <a:off x="-2135" y="811618"/>
              <a:ext cx="5945040" cy="187128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C9326B1A-8B00-4A55-97D0-6F2ACE8A29A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1135" y="802618"/>
                <a:ext cx="5962680" cy="18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53" name="Ink 352">
                <a:extLst>
                  <a:ext uri="{FF2B5EF4-FFF2-40B4-BE49-F238E27FC236}">
                    <a16:creationId xmlns:a16="http://schemas.microsoft.com/office/drawing/2014/main" id="{88BF27F9-C1EE-47B6-8B17-97E627974D89}"/>
                  </a:ext>
                </a:extLst>
              </p14:cNvPr>
              <p14:cNvContentPartPr/>
              <p14:nvPr/>
            </p14:nvContentPartPr>
            <p14:xfrm>
              <a:off x="979225" y="2813938"/>
              <a:ext cx="9784800" cy="4009320"/>
            </p14:xfrm>
          </p:contentPart>
        </mc:Choice>
        <mc:Fallback>
          <p:pic>
            <p:nvPicPr>
              <p:cNvPr id="353" name="Ink 352">
                <a:extLst>
                  <a:ext uri="{FF2B5EF4-FFF2-40B4-BE49-F238E27FC236}">
                    <a16:creationId xmlns:a16="http://schemas.microsoft.com/office/drawing/2014/main" id="{88BF27F9-C1EE-47B6-8B17-97E627974D8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0225" y="2804938"/>
                <a:ext cx="9802440" cy="402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07759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1189</TotalTime>
  <Words>161</Words>
  <Application>Microsoft Office PowerPoint</Application>
  <PresentationFormat>Widescreen</PresentationFormat>
  <Paragraphs>34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Arial</vt:lpstr>
      <vt:lpstr>Arial </vt:lpstr>
      <vt:lpstr>Arial Black</vt:lpstr>
      <vt:lpstr>Calibri</vt:lpstr>
      <vt:lpstr>Lucida Sans Unicode</vt:lpstr>
      <vt:lpstr>Montserrat</vt:lpstr>
      <vt:lpstr>Verdana</vt:lpstr>
      <vt:lpstr>Wingdings</vt:lpstr>
      <vt:lpstr>Wingdings 2</vt:lpstr>
      <vt:lpstr>Wingdings 3</vt:lpstr>
      <vt:lpstr>Concourse</vt:lpstr>
      <vt:lpstr>Data Structures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Sehajpreet Singh</dc:creator>
  <cp:lastModifiedBy>SEHAJPREET SINGH</cp:lastModifiedBy>
  <cp:revision>248</cp:revision>
  <dcterms:created xsi:type="dcterms:W3CDTF">2020-04-22T15:02:33Z</dcterms:created>
  <dcterms:modified xsi:type="dcterms:W3CDTF">2022-04-07T13:29:01Z</dcterms:modified>
</cp:coreProperties>
</file>

<file path=docProps/thumbnail.jpeg>
</file>